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75" r:id="rId2"/>
  </p:sldIdLst>
  <p:sldSz cx="10547350" cy="1511935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a:srgbClr val="FF5050"/>
    <a:srgbClr val="07E993"/>
    <a:srgbClr val="FF3399"/>
    <a:srgbClr val="57ED03"/>
    <a:srgbClr val="FFCC00"/>
    <a:srgbClr val="CC0000"/>
    <a:srgbClr val="CC3300"/>
    <a:srgbClr val="D4F5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512" y="-4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373" tIns="45688" rIns="91373" bIns="45688"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373" tIns="45688" rIns="91373" bIns="45688" rtlCol="0"/>
          <a:lstStyle>
            <a:lvl1pPr algn="r">
              <a:defRPr sz="1200"/>
            </a:lvl1pPr>
          </a:lstStyle>
          <a:p>
            <a:fld id="{38717192-846B-4F72-89A3-D47AF354D2F2}"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2265363" y="1252538"/>
            <a:ext cx="2357437" cy="3381375"/>
          </a:xfrm>
          <a:prstGeom prst="rect">
            <a:avLst/>
          </a:prstGeom>
          <a:noFill/>
          <a:ln w="12700">
            <a:solidFill>
              <a:prstClr val="black"/>
            </a:solidFill>
          </a:ln>
        </p:spPr>
        <p:txBody>
          <a:bodyPr vert="horz" lIns="91373" tIns="45688" rIns="91373" bIns="45688" rtlCol="0" anchor="ctr"/>
          <a:lstStyle/>
          <a:p>
            <a:endParaRPr lang="ja-JP" altLang="en-US"/>
          </a:p>
        </p:txBody>
      </p:sp>
      <p:sp>
        <p:nvSpPr>
          <p:cNvPr id="5" name="ノート プレースホルダー 4"/>
          <p:cNvSpPr>
            <a:spLocks noGrp="1"/>
          </p:cNvSpPr>
          <p:nvPr>
            <p:ph type="body" sz="quarter" idx="3"/>
          </p:nvPr>
        </p:nvSpPr>
        <p:spPr>
          <a:xfrm>
            <a:off x="688975" y="4821246"/>
            <a:ext cx="5510213" cy="3944937"/>
          </a:xfrm>
          <a:prstGeom prst="rect">
            <a:avLst/>
          </a:prstGeom>
        </p:spPr>
        <p:txBody>
          <a:bodyPr vert="horz" lIns="91373" tIns="45688" rIns="91373" bIns="4568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1373" tIns="45688" rIns="91373" bIns="4568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1373" tIns="45688" rIns="91373" bIns="45688" rtlCol="0" anchor="b"/>
          <a:lstStyle>
            <a:lvl1pPr algn="r">
              <a:defRPr sz="1200"/>
            </a:lvl1pPr>
          </a:lstStyle>
          <a:p>
            <a:fld id="{0B642DC7-184A-4038-9357-100049EEB3FB}" type="slidenum">
              <a:rPr kumimoji="1" lang="ja-JP" altLang="en-US" smtClean="0"/>
              <a:t>‹#›</a:t>
            </a:fld>
            <a:endParaRPr kumimoji="1" lang="ja-JP" altLang="en-US"/>
          </a:p>
        </p:txBody>
      </p:sp>
    </p:spTree>
    <p:extLst>
      <p:ext uri="{BB962C8B-B14F-4D97-AF65-F5344CB8AC3E}">
        <p14:creationId xmlns:p14="http://schemas.microsoft.com/office/powerpoint/2010/main" val="682096025"/>
      </p:ext>
    </p:extLst>
  </p:cSld>
  <p:clrMap bg1="lt1" tx1="dk1" bg2="lt2" tx2="dk2" accent1="accent1" accent2="accent2" accent3="accent3" accent4="accent4" accent5="accent5" accent6="accent6" hlink="hlink" folHlink="folHlink"/>
  <p:notesStyle>
    <a:lvl1pPr marL="0" algn="l" defTabSz="1047348" rtl="0" eaLnBrk="1" latinLnBrk="0" hangingPunct="1">
      <a:defRPr kumimoji="1" sz="1375" kern="1200">
        <a:solidFill>
          <a:schemeClr val="tx1"/>
        </a:solidFill>
        <a:latin typeface="+mn-lt"/>
        <a:ea typeface="+mn-ea"/>
        <a:cs typeface="+mn-cs"/>
      </a:defRPr>
    </a:lvl1pPr>
    <a:lvl2pPr marL="523673" algn="l" defTabSz="1047348" rtl="0" eaLnBrk="1" latinLnBrk="0" hangingPunct="1">
      <a:defRPr kumimoji="1" sz="1375" kern="1200">
        <a:solidFill>
          <a:schemeClr val="tx1"/>
        </a:solidFill>
        <a:latin typeface="+mn-lt"/>
        <a:ea typeface="+mn-ea"/>
        <a:cs typeface="+mn-cs"/>
      </a:defRPr>
    </a:lvl2pPr>
    <a:lvl3pPr marL="1047348" algn="l" defTabSz="1047348" rtl="0" eaLnBrk="1" latinLnBrk="0" hangingPunct="1">
      <a:defRPr kumimoji="1" sz="1375" kern="1200">
        <a:solidFill>
          <a:schemeClr val="tx1"/>
        </a:solidFill>
        <a:latin typeface="+mn-lt"/>
        <a:ea typeface="+mn-ea"/>
        <a:cs typeface="+mn-cs"/>
      </a:defRPr>
    </a:lvl3pPr>
    <a:lvl4pPr marL="1571021" algn="l" defTabSz="1047348" rtl="0" eaLnBrk="1" latinLnBrk="0" hangingPunct="1">
      <a:defRPr kumimoji="1" sz="1375" kern="1200">
        <a:solidFill>
          <a:schemeClr val="tx1"/>
        </a:solidFill>
        <a:latin typeface="+mn-lt"/>
        <a:ea typeface="+mn-ea"/>
        <a:cs typeface="+mn-cs"/>
      </a:defRPr>
    </a:lvl4pPr>
    <a:lvl5pPr marL="2094695" algn="l" defTabSz="1047348" rtl="0" eaLnBrk="1" latinLnBrk="0" hangingPunct="1">
      <a:defRPr kumimoji="1" sz="1375" kern="1200">
        <a:solidFill>
          <a:schemeClr val="tx1"/>
        </a:solidFill>
        <a:latin typeface="+mn-lt"/>
        <a:ea typeface="+mn-ea"/>
        <a:cs typeface="+mn-cs"/>
      </a:defRPr>
    </a:lvl5pPr>
    <a:lvl6pPr marL="2618368" algn="l" defTabSz="1047348" rtl="0" eaLnBrk="1" latinLnBrk="0" hangingPunct="1">
      <a:defRPr kumimoji="1" sz="1375" kern="1200">
        <a:solidFill>
          <a:schemeClr val="tx1"/>
        </a:solidFill>
        <a:latin typeface="+mn-lt"/>
        <a:ea typeface="+mn-ea"/>
        <a:cs typeface="+mn-cs"/>
      </a:defRPr>
    </a:lvl6pPr>
    <a:lvl7pPr marL="3142043" algn="l" defTabSz="1047348" rtl="0" eaLnBrk="1" latinLnBrk="0" hangingPunct="1">
      <a:defRPr kumimoji="1" sz="1375" kern="1200">
        <a:solidFill>
          <a:schemeClr val="tx1"/>
        </a:solidFill>
        <a:latin typeface="+mn-lt"/>
        <a:ea typeface="+mn-ea"/>
        <a:cs typeface="+mn-cs"/>
      </a:defRPr>
    </a:lvl7pPr>
    <a:lvl8pPr marL="3665716" algn="l" defTabSz="1047348" rtl="0" eaLnBrk="1" latinLnBrk="0" hangingPunct="1">
      <a:defRPr kumimoji="1" sz="1375" kern="1200">
        <a:solidFill>
          <a:schemeClr val="tx1"/>
        </a:solidFill>
        <a:latin typeface="+mn-lt"/>
        <a:ea typeface="+mn-ea"/>
        <a:cs typeface="+mn-cs"/>
      </a:defRPr>
    </a:lvl8pPr>
    <a:lvl9pPr marL="4189390" algn="l" defTabSz="1047348" rtl="0" eaLnBrk="1" latinLnBrk="0" hangingPunct="1">
      <a:defRPr kumimoji="1" sz="137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91051" y="2474395"/>
            <a:ext cx="8965248" cy="5263774"/>
          </a:xfrm>
        </p:spPr>
        <p:txBody>
          <a:bodyPr anchor="b"/>
          <a:lstStyle>
            <a:lvl1pPr algn="ctr">
              <a:defRPr sz="6921"/>
            </a:lvl1pPr>
          </a:lstStyle>
          <a:p>
            <a:r>
              <a:rPr lang="ja-JP" altLang="en-US"/>
              <a:t>マスター タイトルの書式設定</a:t>
            </a:r>
            <a:endParaRPr lang="en-US" dirty="0"/>
          </a:p>
        </p:txBody>
      </p:sp>
      <p:sp>
        <p:nvSpPr>
          <p:cNvPr id="3" name="Subtitle 2"/>
          <p:cNvSpPr>
            <a:spLocks noGrp="1"/>
          </p:cNvSpPr>
          <p:nvPr>
            <p:ph type="subTitle" idx="1"/>
          </p:nvPr>
        </p:nvSpPr>
        <p:spPr>
          <a:xfrm>
            <a:off x="1318419" y="7941160"/>
            <a:ext cx="7910513" cy="3650342"/>
          </a:xfrm>
        </p:spPr>
        <p:txBody>
          <a:bodyPr/>
          <a:lstStyle>
            <a:lvl1pPr marL="0" indent="0" algn="ctr">
              <a:buNone/>
              <a:defRPr sz="2768"/>
            </a:lvl1pPr>
            <a:lvl2pPr marL="527380" indent="0" algn="ctr">
              <a:buNone/>
              <a:defRPr sz="2307"/>
            </a:lvl2pPr>
            <a:lvl3pPr marL="1054760" indent="0" algn="ctr">
              <a:buNone/>
              <a:defRPr sz="2076"/>
            </a:lvl3pPr>
            <a:lvl4pPr marL="1582141" indent="0" algn="ctr">
              <a:buNone/>
              <a:defRPr sz="1846"/>
            </a:lvl4pPr>
            <a:lvl5pPr marL="2109521" indent="0" algn="ctr">
              <a:buNone/>
              <a:defRPr sz="1846"/>
            </a:lvl5pPr>
            <a:lvl6pPr marL="2636901" indent="0" algn="ctr">
              <a:buNone/>
              <a:defRPr sz="1846"/>
            </a:lvl6pPr>
            <a:lvl7pPr marL="3164281" indent="0" algn="ctr">
              <a:buNone/>
              <a:defRPr sz="1846"/>
            </a:lvl7pPr>
            <a:lvl8pPr marL="3691661" indent="0" algn="ctr">
              <a:buNone/>
              <a:defRPr sz="1846"/>
            </a:lvl8pPr>
            <a:lvl9pPr marL="4219042" indent="0" algn="ctr">
              <a:buNone/>
              <a:defRPr sz="184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302447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縦書きタイトルと&#10;縦書きテキスト">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046D8313-CA03-43B4-9FB6-341E3EC2EB25}"/>
              </a:ext>
            </a:extLst>
          </p:cNvPr>
          <p:cNvSpPr/>
          <p:nvPr userDrawn="1"/>
        </p:nvSpPr>
        <p:spPr>
          <a:xfrm>
            <a:off x="5526173" y="2483553"/>
            <a:ext cx="2550695" cy="3689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4704D8F-3925-4EF4-840B-9776FAA5F834}"/>
              </a:ext>
            </a:extLst>
          </p:cNvPr>
          <p:cNvSpPr/>
          <p:nvPr userDrawn="1"/>
        </p:nvSpPr>
        <p:spPr>
          <a:xfrm>
            <a:off x="5778193" y="7638803"/>
            <a:ext cx="3195514" cy="5832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3F3F7738-4DD9-4DD8-A733-808AEB13FA63}"/>
              </a:ext>
            </a:extLst>
          </p:cNvPr>
          <p:cNvGrpSpPr/>
          <p:nvPr userDrawn="1"/>
        </p:nvGrpSpPr>
        <p:grpSpPr>
          <a:xfrm>
            <a:off x="742035" y="1512000"/>
            <a:ext cx="9134203" cy="6418445"/>
            <a:chOff x="1853787" y="3071171"/>
            <a:chExt cx="6810950" cy="4785936"/>
          </a:xfrm>
        </p:grpSpPr>
        <p:pic>
          <p:nvPicPr>
            <p:cNvPr id="7" name="図 6">
              <a:extLst>
                <a:ext uri="{FF2B5EF4-FFF2-40B4-BE49-F238E27FC236}">
                  <a16:creationId xmlns:a16="http://schemas.microsoft.com/office/drawing/2014/main" id="{22BB6CA4-6E93-447A-B9F5-698970246F77}"/>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853787" y="3071171"/>
              <a:ext cx="6810950" cy="4785936"/>
            </a:xfrm>
            <a:prstGeom prst="rect">
              <a:avLst/>
            </a:prstGeom>
            <a:ln>
              <a:solidFill>
                <a:schemeClr val="accent1"/>
              </a:solidFill>
            </a:ln>
          </p:spPr>
        </p:pic>
        <p:sp>
          <p:nvSpPr>
            <p:cNvPr id="15" name="正方形/長方形 14">
              <a:extLst>
                <a:ext uri="{FF2B5EF4-FFF2-40B4-BE49-F238E27FC236}">
                  <a16:creationId xmlns:a16="http://schemas.microsoft.com/office/drawing/2014/main" id="{9A7C4352-9B85-4F91-AF7A-582F4FEACE9D}"/>
                </a:ext>
              </a:extLst>
            </p:cNvPr>
            <p:cNvSpPr/>
            <p:nvPr userDrawn="1"/>
          </p:nvSpPr>
          <p:spPr>
            <a:xfrm>
              <a:off x="3098284" y="6379344"/>
              <a:ext cx="575358" cy="133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丸ｺﾞｼｯｸM-PRO" panose="020F0600000000000000" pitchFamily="50" charset="-128"/>
                  <a:ea typeface="HG丸ｺﾞｼｯｸM-PRO" panose="020F0600000000000000" pitchFamily="50" charset="-128"/>
                </a:rPr>
                <a:t>輝</a:t>
              </a:r>
            </a:p>
          </p:txBody>
        </p:sp>
      </p:grpSp>
      <p:sp>
        <p:nvSpPr>
          <p:cNvPr id="21" name="正方形/長方形 20">
            <a:extLst>
              <a:ext uri="{FF2B5EF4-FFF2-40B4-BE49-F238E27FC236}">
                <a16:creationId xmlns:a16="http://schemas.microsoft.com/office/drawing/2014/main" id="{94CCD31E-EACB-4FF3-854B-4D0CEF1AA236}"/>
              </a:ext>
            </a:extLst>
          </p:cNvPr>
          <p:cNvSpPr/>
          <p:nvPr userDrawn="1"/>
        </p:nvSpPr>
        <p:spPr>
          <a:xfrm>
            <a:off x="7671722" y="3885905"/>
            <a:ext cx="1023327" cy="3689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母子手帳発行</a:t>
            </a:r>
            <a:endParaRPr kumimoji="1"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スペース</a:t>
            </a: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6" name="四角形: 角を丸くする 25">
            <a:extLst>
              <a:ext uri="{FF2B5EF4-FFF2-40B4-BE49-F238E27FC236}">
                <a16:creationId xmlns:a16="http://schemas.microsoft.com/office/drawing/2014/main" id="{5C35E67F-5B0B-4F70-A573-81ED1D368FE6}"/>
              </a:ext>
            </a:extLst>
          </p:cNvPr>
          <p:cNvSpPr/>
          <p:nvPr userDrawn="1"/>
        </p:nvSpPr>
        <p:spPr>
          <a:xfrm>
            <a:off x="6328846" y="3201392"/>
            <a:ext cx="975842" cy="1030656"/>
          </a:xfrm>
          <a:prstGeom prst="roundRect">
            <a:avLst/>
          </a:pr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79512E96-C901-4A46-B06F-6199A1F42521}"/>
              </a:ext>
            </a:extLst>
          </p:cNvPr>
          <p:cNvSpPr txBox="1"/>
          <p:nvPr userDrawn="1"/>
        </p:nvSpPr>
        <p:spPr>
          <a:xfrm>
            <a:off x="5496934" y="1683050"/>
            <a:ext cx="3358308" cy="446206"/>
          </a:xfrm>
          <a:prstGeom prst="rect">
            <a:avLst/>
          </a:prstGeom>
          <a:solidFill>
            <a:schemeClr val="bg1"/>
          </a:solidFill>
        </p:spPr>
        <p:txBody>
          <a:bodyPr wrap="square" rtlCol="0">
            <a:spAutoFit/>
          </a:bodyPr>
          <a:lstStyle/>
          <a:p>
            <a:endParaRPr kumimoji="1" lang="ja-JP" altLang="en-US" dirty="0"/>
          </a:p>
        </p:txBody>
      </p:sp>
      <p:pic>
        <p:nvPicPr>
          <p:cNvPr id="8" name="図 7">
            <a:extLst>
              <a:ext uri="{FF2B5EF4-FFF2-40B4-BE49-F238E27FC236}">
                <a16:creationId xmlns:a16="http://schemas.microsoft.com/office/drawing/2014/main" id="{E402FF8C-EB3E-4FBC-84A4-AF9AB98BE794}"/>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742036" y="7888006"/>
            <a:ext cx="9134204" cy="6137320"/>
          </a:xfrm>
          <a:prstGeom prst="rect">
            <a:avLst/>
          </a:prstGeom>
          <a:ln>
            <a:solidFill>
              <a:schemeClr val="accent1"/>
            </a:solidFill>
          </a:ln>
        </p:spPr>
      </p:pic>
      <p:sp>
        <p:nvSpPr>
          <p:cNvPr id="27" name="台形 13">
            <a:extLst>
              <a:ext uri="{FF2B5EF4-FFF2-40B4-BE49-F238E27FC236}">
                <a16:creationId xmlns:a16="http://schemas.microsoft.com/office/drawing/2014/main" id="{9FC6053E-3A60-4140-BDF8-EFD8F8E38EB6}"/>
              </a:ext>
            </a:extLst>
          </p:cNvPr>
          <p:cNvSpPr/>
          <p:nvPr userDrawn="1"/>
        </p:nvSpPr>
        <p:spPr>
          <a:xfrm rot="1616502">
            <a:off x="5424232" y="9213852"/>
            <a:ext cx="1374133" cy="1156160"/>
          </a:xfrm>
          <a:custGeom>
            <a:avLst/>
            <a:gdLst>
              <a:gd name="connsiteX0" fmla="*/ 0 w 1173640"/>
              <a:gd name="connsiteY0" fmla="*/ 834466 h 834466"/>
              <a:gd name="connsiteX1" fmla="*/ 208617 w 1173640"/>
              <a:gd name="connsiteY1" fmla="*/ 0 h 834466"/>
              <a:gd name="connsiteX2" fmla="*/ 965024 w 1173640"/>
              <a:gd name="connsiteY2" fmla="*/ 0 h 834466"/>
              <a:gd name="connsiteX3" fmla="*/ 1173640 w 1173640"/>
              <a:gd name="connsiteY3" fmla="*/ 834466 h 834466"/>
              <a:gd name="connsiteX4" fmla="*/ 0 w 1173640"/>
              <a:gd name="connsiteY4" fmla="*/ 834466 h 834466"/>
              <a:gd name="connsiteX0" fmla="*/ 0 w 1173640"/>
              <a:gd name="connsiteY0" fmla="*/ 905800 h 905800"/>
              <a:gd name="connsiteX1" fmla="*/ 208617 w 1173640"/>
              <a:gd name="connsiteY1" fmla="*/ 71334 h 905800"/>
              <a:gd name="connsiteX2" fmla="*/ 835463 w 1173640"/>
              <a:gd name="connsiteY2" fmla="*/ 0 h 905800"/>
              <a:gd name="connsiteX3" fmla="*/ 1173640 w 1173640"/>
              <a:gd name="connsiteY3" fmla="*/ 905800 h 905800"/>
              <a:gd name="connsiteX4" fmla="*/ 0 w 1173640"/>
              <a:gd name="connsiteY4" fmla="*/ 905800 h 905800"/>
              <a:gd name="connsiteX0" fmla="*/ 0 w 1089138"/>
              <a:gd name="connsiteY0" fmla="*/ 905800 h 905800"/>
              <a:gd name="connsiteX1" fmla="*/ 208617 w 1089138"/>
              <a:gd name="connsiteY1" fmla="*/ 71334 h 905800"/>
              <a:gd name="connsiteX2" fmla="*/ 835463 w 1089138"/>
              <a:gd name="connsiteY2" fmla="*/ 0 h 905800"/>
              <a:gd name="connsiteX3" fmla="*/ 1089138 w 1089138"/>
              <a:gd name="connsiteY3" fmla="*/ 817562 h 905800"/>
              <a:gd name="connsiteX4" fmla="*/ 0 w 1089138"/>
              <a:gd name="connsiteY4" fmla="*/ 905800 h 905800"/>
              <a:gd name="connsiteX0" fmla="*/ 0 w 1089138"/>
              <a:gd name="connsiteY0" fmla="*/ 901500 h 901500"/>
              <a:gd name="connsiteX1" fmla="*/ 208617 w 1089138"/>
              <a:gd name="connsiteY1" fmla="*/ 67034 h 901500"/>
              <a:gd name="connsiteX2" fmla="*/ 610150 w 1089138"/>
              <a:gd name="connsiteY2" fmla="*/ 0 h 901500"/>
              <a:gd name="connsiteX3" fmla="*/ 1089138 w 1089138"/>
              <a:gd name="connsiteY3" fmla="*/ 813262 h 901500"/>
              <a:gd name="connsiteX4" fmla="*/ 0 w 1089138"/>
              <a:gd name="connsiteY4" fmla="*/ 901500 h 901500"/>
              <a:gd name="connsiteX0" fmla="*/ 0 w 1097491"/>
              <a:gd name="connsiteY0" fmla="*/ 901500 h 901500"/>
              <a:gd name="connsiteX1" fmla="*/ 208617 w 1097491"/>
              <a:gd name="connsiteY1" fmla="*/ 67034 h 901500"/>
              <a:gd name="connsiteX2" fmla="*/ 610150 w 1097491"/>
              <a:gd name="connsiteY2" fmla="*/ 0 h 901500"/>
              <a:gd name="connsiteX3" fmla="*/ 1097491 w 1097491"/>
              <a:gd name="connsiteY3" fmla="*/ 777973 h 901500"/>
              <a:gd name="connsiteX4" fmla="*/ 0 w 1097491"/>
              <a:gd name="connsiteY4" fmla="*/ 901500 h 901500"/>
              <a:gd name="connsiteX0" fmla="*/ 0 w 1063649"/>
              <a:gd name="connsiteY0" fmla="*/ 812616 h 812616"/>
              <a:gd name="connsiteX1" fmla="*/ 174775 w 1063649"/>
              <a:gd name="connsiteY1" fmla="*/ 67034 h 812616"/>
              <a:gd name="connsiteX2" fmla="*/ 576308 w 1063649"/>
              <a:gd name="connsiteY2" fmla="*/ 0 h 812616"/>
              <a:gd name="connsiteX3" fmla="*/ 1063649 w 1063649"/>
              <a:gd name="connsiteY3" fmla="*/ 777973 h 812616"/>
              <a:gd name="connsiteX4" fmla="*/ 0 w 1063649"/>
              <a:gd name="connsiteY4" fmla="*/ 812616 h 812616"/>
              <a:gd name="connsiteX0" fmla="*/ 0 w 1063649"/>
              <a:gd name="connsiteY0" fmla="*/ 812616 h 824772"/>
              <a:gd name="connsiteX1" fmla="*/ 174775 w 1063649"/>
              <a:gd name="connsiteY1" fmla="*/ 67034 h 824772"/>
              <a:gd name="connsiteX2" fmla="*/ 576308 w 1063649"/>
              <a:gd name="connsiteY2" fmla="*/ 0 h 824772"/>
              <a:gd name="connsiteX3" fmla="*/ 1063649 w 1063649"/>
              <a:gd name="connsiteY3" fmla="*/ 777973 h 824772"/>
              <a:gd name="connsiteX4" fmla="*/ 0 w 1063649"/>
              <a:gd name="connsiteY4" fmla="*/ 812616 h 824772"/>
              <a:gd name="connsiteX0" fmla="*/ 0 w 1067469"/>
              <a:gd name="connsiteY0" fmla="*/ 812616 h 820110"/>
              <a:gd name="connsiteX1" fmla="*/ 174775 w 1067469"/>
              <a:gd name="connsiteY1" fmla="*/ 67034 h 820110"/>
              <a:gd name="connsiteX2" fmla="*/ 576308 w 1067469"/>
              <a:gd name="connsiteY2" fmla="*/ 0 h 820110"/>
              <a:gd name="connsiteX3" fmla="*/ 1067469 w 1067469"/>
              <a:gd name="connsiteY3" fmla="*/ 722883 h 820110"/>
              <a:gd name="connsiteX4" fmla="*/ 0 w 1067469"/>
              <a:gd name="connsiteY4" fmla="*/ 812616 h 820110"/>
              <a:gd name="connsiteX0" fmla="*/ 0 w 1067469"/>
              <a:gd name="connsiteY0" fmla="*/ 812616 h 829447"/>
              <a:gd name="connsiteX1" fmla="*/ 174775 w 1067469"/>
              <a:gd name="connsiteY1" fmla="*/ 67034 h 829447"/>
              <a:gd name="connsiteX2" fmla="*/ 576308 w 1067469"/>
              <a:gd name="connsiteY2" fmla="*/ 0 h 829447"/>
              <a:gd name="connsiteX3" fmla="*/ 1067469 w 1067469"/>
              <a:gd name="connsiteY3" fmla="*/ 722883 h 829447"/>
              <a:gd name="connsiteX4" fmla="*/ 0 w 1067469"/>
              <a:gd name="connsiteY4" fmla="*/ 812616 h 82944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75602 h 881383"/>
              <a:gd name="connsiteX1" fmla="*/ 174775 w 955782"/>
              <a:gd name="connsiteY1" fmla="*/ 130020 h 881383"/>
              <a:gd name="connsiteX2" fmla="*/ 660707 w 955782"/>
              <a:gd name="connsiteY2" fmla="*/ 0 h 881383"/>
              <a:gd name="connsiteX3" fmla="*/ 955782 w 955782"/>
              <a:gd name="connsiteY3" fmla="*/ 654925 h 881383"/>
              <a:gd name="connsiteX4" fmla="*/ 0 w 955782"/>
              <a:gd name="connsiteY4" fmla="*/ 875602 h 881383"/>
              <a:gd name="connsiteX0" fmla="*/ 0 w 832809"/>
              <a:gd name="connsiteY0" fmla="*/ 722220 h 744823"/>
              <a:gd name="connsiteX1" fmla="*/ 51802 w 832809"/>
              <a:gd name="connsiteY1" fmla="*/ 130020 h 744823"/>
              <a:gd name="connsiteX2" fmla="*/ 537734 w 832809"/>
              <a:gd name="connsiteY2" fmla="*/ 0 h 744823"/>
              <a:gd name="connsiteX3" fmla="*/ 832809 w 832809"/>
              <a:gd name="connsiteY3" fmla="*/ 654925 h 744823"/>
              <a:gd name="connsiteX4" fmla="*/ 0 w 832809"/>
              <a:gd name="connsiteY4" fmla="*/ 722220 h 744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809" h="744823">
                <a:moveTo>
                  <a:pt x="0" y="722220"/>
                </a:moveTo>
                <a:lnTo>
                  <a:pt x="51802" y="130020"/>
                </a:lnTo>
                <a:lnTo>
                  <a:pt x="537734" y="0"/>
                </a:lnTo>
                <a:cubicBezTo>
                  <a:pt x="701454" y="240961"/>
                  <a:pt x="799098" y="343727"/>
                  <a:pt x="832809" y="654925"/>
                </a:cubicBezTo>
                <a:cubicBezTo>
                  <a:pt x="392444" y="758657"/>
                  <a:pt x="303004" y="759864"/>
                  <a:pt x="0" y="722220"/>
                </a:cubicBezTo>
                <a:close/>
              </a:path>
            </a:pathLst>
          </a:cu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四角形: 角を丸くする 33">
            <a:extLst>
              <a:ext uri="{FF2B5EF4-FFF2-40B4-BE49-F238E27FC236}">
                <a16:creationId xmlns:a16="http://schemas.microsoft.com/office/drawing/2014/main" id="{021CBD86-D7A6-4915-A450-648AD235EBF9}"/>
              </a:ext>
            </a:extLst>
          </p:cNvPr>
          <p:cNvSpPr/>
          <p:nvPr userDrawn="1"/>
        </p:nvSpPr>
        <p:spPr>
          <a:xfrm rot="2014303">
            <a:off x="2180229" y="2632052"/>
            <a:ext cx="722351" cy="614175"/>
          </a:xfrm>
          <a:prstGeom prst="roundRect">
            <a:avLst/>
          </a:pr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a16="http://schemas.microsoft.com/office/drawing/2014/main" id="{010F1E07-A7C3-4FCB-82B3-2C2F34D2BFDC}"/>
              </a:ext>
            </a:extLst>
          </p:cNvPr>
          <p:cNvSpPr/>
          <p:nvPr userDrawn="1"/>
        </p:nvSpPr>
        <p:spPr>
          <a:xfrm rot="5400000">
            <a:off x="7124104" y="9508710"/>
            <a:ext cx="1180462" cy="771168"/>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四角形: 角を丸くする 35">
            <a:extLst>
              <a:ext uri="{FF2B5EF4-FFF2-40B4-BE49-F238E27FC236}">
                <a16:creationId xmlns:a16="http://schemas.microsoft.com/office/drawing/2014/main" id="{20FB2652-643C-46EB-AFCC-79AEA3409B41}"/>
              </a:ext>
            </a:extLst>
          </p:cNvPr>
          <p:cNvSpPr/>
          <p:nvPr userDrawn="1"/>
        </p:nvSpPr>
        <p:spPr>
          <a:xfrm rot="5400000">
            <a:off x="6283924" y="11155194"/>
            <a:ext cx="1414737" cy="771168"/>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四角形: 角を丸くする 38">
            <a:extLst>
              <a:ext uri="{FF2B5EF4-FFF2-40B4-BE49-F238E27FC236}">
                <a16:creationId xmlns:a16="http://schemas.microsoft.com/office/drawing/2014/main" id="{4B34C098-626A-4569-AF05-06257D85DDBA}"/>
              </a:ext>
            </a:extLst>
          </p:cNvPr>
          <p:cNvSpPr/>
          <p:nvPr userDrawn="1"/>
        </p:nvSpPr>
        <p:spPr>
          <a:xfrm rot="6073949">
            <a:off x="5094796" y="4541443"/>
            <a:ext cx="575042" cy="1302898"/>
          </a:xfrm>
          <a:custGeom>
            <a:avLst/>
            <a:gdLst>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83285 w 583285"/>
              <a:gd name="connsiteY4" fmla="*/ 109125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45620 w 583285"/>
              <a:gd name="connsiteY4" fmla="*/ 102513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45620 w 583285"/>
              <a:gd name="connsiteY4" fmla="*/ 102513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45620"/>
              <a:gd name="connsiteY0" fmla="*/ 211645 h 1302898"/>
              <a:gd name="connsiteX1" fmla="*/ 211645 w 545620"/>
              <a:gd name="connsiteY1" fmla="*/ 0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0 w 545620"/>
              <a:gd name="connsiteY8" fmla="*/ 211645 h 1302898"/>
              <a:gd name="connsiteX0" fmla="*/ 0 w 545620"/>
              <a:gd name="connsiteY0" fmla="*/ 211645 h 1302898"/>
              <a:gd name="connsiteX1" fmla="*/ 126611 w 545620"/>
              <a:gd name="connsiteY1" fmla="*/ 65954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0 w 545620"/>
              <a:gd name="connsiteY8" fmla="*/ 211645 h 1302898"/>
              <a:gd name="connsiteX0" fmla="*/ 14062 w 545620"/>
              <a:gd name="connsiteY0" fmla="*/ 282455 h 1302898"/>
              <a:gd name="connsiteX1" fmla="*/ 126611 w 545620"/>
              <a:gd name="connsiteY1" fmla="*/ 65954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14062 w 545620"/>
              <a:gd name="connsiteY8" fmla="*/ 282455 h 1302898"/>
              <a:gd name="connsiteX0" fmla="*/ 21050 w 552608"/>
              <a:gd name="connsiteY0" fmla="*/ 282455 h 1302898"/>
              <a:gd name="connsiteX1" fmla="*/ 67480 w 552608"/>
              <a:gd name="connsiteY1" fmla="*/ 103618 h 1302898"/>
              <a:gd name="connsiteX2" fmla="*/ 378628 w 552608"/>
              <a:gd name="connsiteY2" fmla="*/ 0 h 1302898"/>
              <a:gd name="connsiteX3" fmla="*/ 519467 w 552608"/>
              <a:gd name="connsiteY3" fmla="*/ 225706 h 1302898"/>
              <a:gd name="connsiteX4" fmla="*/ 552608 w 552608"/>
              <a:gd name="connsiteY4" fmla="*/ 1025133 h 1302898"/>
              <a:gd name="connsiteX5" fmla="*/ 378628 w 552608"/>
              <a:gd name="connsiteY5" fmla="*/ 1302898 h 1302898"/>
              <a:gd name="connsiteX6" fmla="*/ 218633 w 552608"/>
              <a:gd name="connsiteY6" fmla="*/ 1302898 h 1302898"/>
              <a:gd name="connsiteX7" fmla="*/ 6988 w 552608"/>
              <a:gd name="connsiteY7" fmla="*/ 1091253 h 1302898"/>
              <a:gd name="connsiteX8" fmla="*/ 21050 w 552608"/>
              <a:gd name="connsiteY8" fmla="*/ 282455 h 1302898"/>
              <a:gd name="connsiteX0" fmla="*/ 21050 w 535993"/>
              <a:gd name="connsiteY0" fmla="*/ 282455 h 1302898"/>
              <a:gd name="connsiteX1" fmla="*/ 67480 w 535993"/>
              <a:gd name="connsiteY1" fmla="*/ 103618 h 1302898"/>
              <a:gd name="connsiteX2" fmla="*/ 378628 w 535993"/>
              <a:gd name="connsiteY2" fmla="*/ 0 h 1302898"/>
              <a:gd name="connsiteX3" fmla="*/ 519467 w 535993"/>
              <a:gd name="connsiteY3" fmla="*/ 225706 h 1302898"/>
              <a:gd name="connsiteX4" fmla="*/ 535994 w 535993"/>
              <a:gd name="connsiteY4" fmla="*/ 708930 h 1302898"/>
              <a:gd name="connsiteX5" fmla="*/ 378628 w 535993"/>
              <a:gd name="connsiteY5" fmla="*/ 1302898 h 1302898"/>
              <a:gd name="connsiteX6" fmla="*/ 218633 w 535993"/>
              <a:gd name="connsiteY6" fmla="*/ 1302898 h 1302898"/>
              <a:gd name="connsiteX7" fmla="*/ 6988 w 535993"/>
              <a:gd name="connsiteY7" fmla="*/ 1091253 h 1302898"/>
              <a:gd name="connsiteX8" fmla="*/ 21050 w 535993"/>
              <a:gd name="connsiteY8" fmla="*/ 282455 h 1302898"/>
              <a:gd name="connsiteX0" fmla="*/ 21050 w 695801"/>
              <a:gd name="connsiteY0" fmla="*/ 282455 h 1302898"/>
              <a:gd name="connsiteX1" fmla="*/ 67480 w 695801"/>
              <a:gd name="connsiteY1" fmla="*/ 103618 h 1302898"/>
              <a:gd name="connsiteX2" fmla="*/ 378628 w 695801"/>
              <a:gd name="connsiteY2" fmla="*/ 0 h 1302898"/>
              <a:gd name="connsiteX3" fmla="*/ 519467 w 695801"/>
              <a:gd name="connsiteY3" fmla="*/ 225706 h 1302898"/>
              <a:gd name="connsiteX4" fmla="*/ 695802 w 695801"/>
              <a:gd name="connsiteY4" fmla="*/ 756299 h 1302898"/>
              <a:gd name="connsiteX5" fmla="*/ 378628 w 695801"/>
              <a:gd name="connsiteY5" fmla="*/ 1302898 h 1302898"/>
              <a:gd name="connsiteX6" fmla="*/ 218633 w 695801"/>
              <a:gd name="connsiteY6" fmla="*/ 1302898 h 1302898"/>
              <a:gd name="connsiteX7" fmla="*/ 6988 w 695801"/>
              <a:gd name="connsiteY7" fmla="*/ 1091253 h 1302898"/>
              <a:gd name="connsiteX8" fmla="*/ 21050 w 695801"/>
              <a:gd name="connsiteY8" fmla="*/ 282455 h 1302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5801" h="1302898">
                <a:moveTo>
                  <a:pt x="21050" y="282455"/>
                </a:moveTo>
                <a:cubicBezTo>
                  <a:pt x="21050" y="165567"/>
                  <a:pt x="-49408" y="103618"/>
                  <a:pt x="67480" y="103618"/>
                </a:cubicBezTo>
                <a:lnTo>
                  <a:pt x="378628" y="0"/>
                </a:lnTo>
                <a:cubicBezTo>
                  <a:pt x="495516" y="0"/>
                  <a:pt x="519467" y="108818"/>
                  <a:pt x="519467" y="225706"/>
                </a:cubicBezTo>
                <a:cubicBezTo>
                  <a:pt x="519467" y="518909"/>
                  <a:pt x="695802" y="463096"/>
                  <a:pt x="695802" y="756299"/>
                </a:cubicBezTo>
                <a:cubicBezTo>
                  <a:pt x="695802" y="873187"/>
                  <a:pt x="495516" y="1302898"/>
                  <a:pt x="378628" y="1302898"/>
                </a:cubicBezTo>
                <a:lnTo>
                  <a:pt x="218633" y="1302898"/>
                </a:lnTo>
                <a:cubicBezTo>
                  <a:pt x="101745" y="1302898"/>
                  <a:pt x="6988" y="1208141"/>
                  <a:pt x="6988" y="1091253"/>
                </a:cubicBezTo>
                <a:lnTo>
                  <a:pt x="21050" y="282455"/>
                </a:lnTo>
                <a:close/>
              </a:path>
            </a:pathLst>
          </a:cu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四角形: 角を丸くする 16">
            <a:extLst>
              <a:ext uri="{FF2B5EF4-FFF2-40B4-BE49-F238E27FC236}">
                <a16:creationId xmlns:a16="http://schemas.microsoft.com/office/drawing/2014/main" id="{5FC8A484-743A-4428-9F5A-03E52651446C}"/>
              </a:ext>
            </a:extLst>
          </p:cNvPr>
          <p:cNvSpPr/>
          <p:nvPr userDrawn="1"/>
        </p:nvSpPr>
        <p:spPr>
          <a:xfrm rot="1831828">
            <a:off x="4559837" y="10391559"/>
            <a:ext cx="2282241" cy="1377343"/>
          </a:xfrm>
          <a:custGeom>
            <a:avLst/>
            <a:gdLst>
              <a:gd name="connsiteX0" fmla="*/ 0 w 1484232"/>
              <a:gd name="connsiteY0" fmla="*/ 168560 h 1011342"/>
              <a:gd name="connsiteX1" fmla="*/ 168560 w 1484232"/>
              <a:gd name="connsiteY1" fmla="*/ 0 h 1011342"/>
              <a:gd name="connsiteX2" fmla="*/ 1315672 w 1484232"/>
              <a:gd name="connsiteY2" fmla="*/ 0 h 1011342"/>
              <a:gd name="connsiteX3" fmla="*/ 1484232 w 1484232"/>
              <a:gd name="connsiteY3" fmla="*/ 168560 h 1011342"/>
              <a:gd name="connsiteX4" fmla="*/ 1484232 w 1484232"/>
              <a:gd name="connsiteY4" fmla="*/ 842782 h 1011342"/>
              <a:gd name="connsiteX5" fmla="*/ 1315672 w 1484232"/>
              <a:gd name="connsiteY5" fmla="*/ 1011342 h 1011342"/>
              <a:gd name="connsiteX6" fmla="*/ 168560 w 1484232"/>
              <a:gd name="connsiteY6" fmla="*/ 1011342 h 1011342"/>
              <a:gd name="connsiteX7" fmla="*/ 0 w 1484232"/>
              <a:gd name="connsiteY7" fmla="*/ 842782 h 1011342"/>
              <a:gd name="connsiteX8" fmla="*/ 0 w 1484232"/>
              <a:gd name="connsiteY8" fmla="*/ 168560 h 1011342"/>
              <a:gd name="connsiteX0" fmla="*/ 55576 w 1539808"/>
              <a:gd name="connsiteY0" fmla="*/ 168560 h 1089611"/>
              <a:gd name="connsiteX1" fmla="*/ 224136 w 1539808"/>
              <a:gd name="connsiteY1" fmla="*/ 0 h 1089611"/>
              <a:gd name="connsiteX2" fmla="*/ 1371248 w 1539808"/>
              <a:gd name="connsiteY2" fmla="*/ 0 h 1089611"/>
              <a:gd name="connsiteX3" fmla="*/ 1539808 w 1539808"/>
              <a:gd name="connsiteY3" fmla="*/ 168560 h 1089611"/>
              <a:gd name="connsiteX4" fmla="*/ 1539808 w 1539808"/>
              <a:gd name="connsiteY4" fmla="*/ 842782 h 1089611"/>
              <a:gd name="connsiteX5" fmla="*/ 1371248 w 1539808"/>
              <a:gd name="connsiteY5" fmla="*/ 1011342 h 1089611"/>
              <a:gd name="connsiteX6" fmla="*/ 224136 w 1539808"/>
              <a:gd name="connsiteY6" fmla="*/ 1011342 h 1089611"/>
              <a:gd name="connsiteX7" fmla="*/ 0 w 1539808"/>
              <a:gd name="connsiteY7" fmla="*/ 1057559 h 1089611"/>
              <a:gd name="connsiteX8" fmla="*/ 55576 w 1539808"/>
              <a:gd name="connsiteY8" fmla="*/ 168560 h 1089611"/>
              <a:gd name="connsiteX0" fmla="*/ 55576 w 1539808"/>
              <a:gd name="connsiteY0" fmla="*/ 168560 h 1117712"/>
              <a:gd name="connsiteX1" fmla="*/ 224136 w 1539808"/>
              <a:gd name="connsiteY1" fmla="*/ 0 h 1117712"/>
              <a:gd name="connsiteX2" fmla="*/ 1371248 w 1539808"/>
              <a:gd name="connsiteY2" fmla="*/ 0 h 1117712"/>
              <a:gd name="connsiteX3" fmla="*/ 1539808 w 1539808"/>
              <a:gd name="connsiteY3" fmla="*/ 168560 h 1117712"/>
              <a:gd name="connsiteX4" fmla="*/ 1539808 w 1539808"/>
              <a:gd name="connsiteY4" fmla="*/ 842782 h 1117712"/>
              <a:gd name="connsiteX5" fmla="*/ 1371248 w 1539808"/>
              <a:gd name="connsiteY5" fmla="*/ 1011342 h 1117712"/>
              <a:gd name="connsiteX6" fmla="*/ 191056 w 1539808"/>
              <a:gd name="connsiteY6" fmla="*/ 1107926 h 1117712"/>
              <a:gd name="connsiteX7" fmla="*/ 0 w 1539808"/>
              <a:gd name="connsiteY7" fmla="*/ 1057559 h 1117712"/>
              <a:gd name="connsiteX8" fmla="*/ 55576 w 1539808"/>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371248 w 1800464"/>
              <a:gd name="connsiteY5" fmla="*/ 1011342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297604 w 1800464"/>
              <a:gd name="connsiteY5" fmla="*/ 806264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287197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55576 w 1800464"/>
              <a:gd name="connsiteY8" fmla="*/ 287197 h 1236349"/>
              <a:gd name="connsiteX0" fmla="*/ 86885 w 1800464"/>
              <a:gd name="connsiteY0" fmla="*/ 405834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350966 w 1800464"/>
              <a:gd name="connsiteY5" fmla="*/ 979148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50966 w 1800464"/>
              <a:gd name="connsiteY5" fmla="*/ 979148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25329 w 1800464"/>
              <a:gd name="connsiteY5" fmla="*/ 1018464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556143 w 1800464"/>
              <a:gd name="connsiteY5" fmla="*/ 993550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2079213"/>
              <a:gd name="connsiteY0" fmla="*/ 405834 h 1306822"/>
              <a:gd name="connsiteX1" fmla="*/ 233834 w 2079213"/>
              <a:gd name="connsiteY1" fmla="*/ 247857 h 1306822"/>
              <a:gd name="connsiteX2" fmla="*/ 1339940 w 2079213"/>
              <a:gd name="connsiteY2" fmla="*/ 0 h 1306822"/>
              <a:gd name="connsiteX3" fmla="*/ 1539808 w 2079213"/>
              <a:gd name="connsiteY3" fmla="*/ 287197 h 1306822"/>
              <a:gd name="connsiteX4" fmla="*/ 2079213 w 2079213"/>
              <a:gd name="connsiteY4" fmla="*/ 724281 h 1306822"/>
              <a:gd name="connsiteX5" fmla="*/ 1556143 w 2079213"/>
              <a:gd name="connsiteY5" fmla="*/ 993550 h 1306822"/>
              <a:gd name="connsiteX6" fmla="*/ 341002 w 2079213"/>
              <a:gd name="connsiteY6" fmla="*/ 1306822 h 1306822"/>
              <a:gd name="connsiteX7" fmla="*/ 0 w 2079213"/>
              <a:gd name="connsiteY7" fmla="*/ 1176196 h 1306822"/>
              <a:gd name="connsiteX8" fmla="*/ 86885 w 2079213"/>
              <a:gd name="connsiteY8" fmla="*/ 405834 h 1306822"/>
              <a:gd name="connsiteX0" fmla="*/ 86885 w 2079213"/>
              <a:gd name="connsiteY0" fmla="*/ 405834 h 1306822"/>
              <a:gd name="connsiteX1" fmla="*/ 233834 w 2079213"/>
              <a:gd name="connsiteY1" fmla="*/ 247857 h 1306822"/>
              <a:gd name="connsiteX2" fmla="*/ 1339940 w 2079213"/>
              <a:gd name="connsiteY2" fmla="*/ 0 h 1306822"/>
              <a:gd name="connsiteX3" fmla="*/ 1666414 w 2079213"/>
              <a:gd name="connsiteY3" fmla="*/ 140176 h 1306822"/>
              <a:gd name="connsiteX4" fmla="*/ 2079213 w 2079213"/>
              <a:gd name="connsiteY4" fmla="*/ 724281 h 1306822"/>
              <a:gd name="connsiteX5" fmla="*/ 1556143 w 2079213"/>
              <a:gd name="connsiteY5" fmla="*/ 993550 h 1306822"/>
              <a:gd name="connsiteX6" fmla="*/ 341002 w 2079213"/>
              <a:gd name="connsiteY6" fmla="*/ 1306822 h 1306822"/>
              <a:gd name="connsiteX7" fmla="*/ 0 w 2079213"/>
              <a:gd name="connsiteY7" fmla="*/ 1176196 h 1306822"/>
              <a:gd name="connsiteX8" fmla="*/ 86885 w 2079213"/>
              <a:gd name="connsiteY8" fmla="*/ 405834 h 1306822"/>
              <a:gd name="connsiteX0" fmla="*/ 86885 w 2079213"/>
              <a:gd name="connsiteY0" fmla="*/ 405834 h 1224296"/>
              <a:gd name="connsiteX1" fmla="*/ 233834 w 2079213"/>
              <a:gd name="connsiteY1" fmla="*/ 247857 h 1224296"/>
              <a:gd name="connsiteX2" fmla="*/ 1339940 w 2079213"/>
              <a:gd name="connsiteY2" fmla="*/ 0 h 1224296"/>
              <a:gd name="connsiteX3" fmla="*/ 1666414 w 2079213"/>
              <a:gd name="connsiteY3" fmla="*/ 140176 h 1224296"/>
              <a:gd name="connsiteX4" fmla="*/ 2079213 w 2079213"/>
              <a:gd name="connsiteY4" fmla="*/ 724281 h 1224296"/>
              <a:gd name="connsiteX5" fmla="*/ 1556143 w 2079213"/>
              <a:gd name="connsiteY5" fmla="*/ 993550 h 1224296"/>
              <a:gd name="connsiteX6" fmla="*/ 353106 w 2079213"/>
              <a:gd name="connsiteY6" fmla="*/ 1198589 h 1224296"/>
              <a:gd name="connsiteX7" fmla="*/ 0 w 2079213"/>
              <a:gd name="connsiteY7" fmla="*/ 1176196 h 1224296"/>
              <a:gd name="connsiteX8" fmla="*/ 86885 w 2079213"/>
              <a:gd name="connsiteY8" fmla="*/ 405834 h 1224296"/>
              <a:gd name="connsiteX0" fmla="*/ 86885 w 2079213"/>
              <a:gd name="connsiteY0" fmla="*/ 405834 h 1224296"/>
              <a:gd name="connsiteX1" fmla="*/ 233834 w 2079213"/>
              <a:gd name="connsiteY1" fmla="*/ 247857 h 1224296"/>
              <a:gd name="connsiteX2" fmla="*/ 1339940 w 2079213"/>
              <a:gd name="connsiteY2" fmla="*/ 0 h 1224296"/>
              <a:gd name="connsiteX3" fmla="*/ 1666414 w 2079213"/>
              <a:gd name="connsiteY3" fmla="*/ 140176 h 1224296"/>
              <a:gd name="connsiteX4" fmla="*/ 2079213 w 2079213"/>
              <a:gd name="connsiteY4" fmla="*/ 724281 h 1224296"/>
              <a:gd name="connsiteX5" fmla="*/ 1556143 w 2079213"/>
              <a:gd name="connsiteY5" fmla="*/ 993550 h 1224296"/>
              <a:gd name="connsiteX6" fmla="*/ 353106 w 2079213"/>
              <a:gd name="connsiteY6" fmla="*/ 1198589 h 1224296"/>
              <a:gd name="connsiteX7" fmla="*/ 0 w 2079213"/>
              <a:gd name="connsiteY7" fmla="*/ 1176196 h 1224296"/>
              <a:gd name="connsiteX8" fmla="*/ 86885 w 2079213"/>
              <a:gd name="connsiteY8" fmla="*/ 405834 h 1224296"/>
              <a:gd name="connsiteX0" fmla="*/ 86885 w 2079213"/>
              <a:gd name="connsiteY0" fmla="*/ 405834 h 1219329"/>
              <a:gd name="connsiteX1" fmla="*/ 233834 w 2079213"/>
              <a:gd name="connsiteY1" fmla="*/ 247857 h 1219329"/>
              <a:gd name="connsiteX2" fmla="*/ 1339940 w 2079213"/>
              <a:gd name="connsiteY2" fmla="*/ 0 h 1219329"/>
              <a:gd name="connsiteX3" fmla="*/ 1666414 w 2079213"/>
              <a:gd name="connsiteY3" fmla="*/ 140176 h 1219329"/>
              <a:gd name="connsiteX4" fmla="*/ 2079213 w 2079213"/>
              <a:gd name="connsiteY4" fmla="*/ 724281 h 1219329"/>
              <a:gd name="connsiteX5" fmla="*/ 1556143 w 2079213"/>
              <a:gd name="connsiteY5" fmla="*/ 993550 h 1219329"/>
              <a:gd name="connsiteX6" fmla="*/ 725447 w 2079213"/>
              <a:gd name="connsiteY6" fmla="*/ 1182710 h 1219329"/>
              <a:gd name="connsiteX7" fmla="*/ 0 w 2079213"/>
              <a:gd name="connsiteY7" fmla="*/ 1176196 h 1219329"/>
              <a:gd name="connsiteX8" fmla="*/ 86885 w 2079213"/>
              <a:gd name="connsiteY8" fmla="*/ 405834 h 1219329"/>
              <a:gd name="connsiteX0" fmla="*/ 86885 w 2079213"/>
              <a:gd name="connsiteY0" fmla="*/ 405834 h 1314032"/>
              <a:gd name="connsiteX1" fmla="*/ 233834 w 2079213"/>
              <a:gd name="connsiteY1" fmla="*/ 247857 h 1314032"/>
              <a:gd name="connsiteX2" fmla="*/ 1339940 w 2079213"/>
              <a:gd name="connsiteY2" fmla="*/ 0 h 1314032"/>
              <a:gd name="connsiteX3" fmla="*/ 1666414 w 2079213"/>
              <a:gd name="connsiteY3" fmla="*/ 140176 h 1314032"/>
              <a:gd name="connsiteX4" fmla="*/ 2079213 w 2079213"/>
              <a:gd name="connsiteY4" fmla="*/ 724281 h 1314032"/>
              <a:gd name="connsiteX5" fmla="*/ 1556143 w 2079213"/>
              <a:gd name="connsiteY5" fmla="*/ 993550 h 1314032"/>
              <a:gd name="connsiteX6" fmla="*/ 803403 w 2079213"/>
              <a:gd name="connsiteY6" fmla="*/ 1314032 h 1314032"/>
              <a:gd name="connsiteX7" fmla="*/ 0 w 2079213"/>
              <a:gd name="connsiteY7" fmla="*/ 1176196 h 1314032"/>
              <a:gd name="connsiteX8" fmla="*/ 86885 w 2079213"/>
              <a:gd name="connsiteY8" fmla="*/ 405834 h 1314032"/>
              <a:gd name="connsiteX0" fmla="*/ 86885 w 2079213"/>
              <a:gd name="connsiteY0" fmla="*/ 405834 h 1246649"/>
              <a:gd name="connsiteX1" fmla="*/ 233834 w 2079213"/>
              <a:gd name="connsiteY1" fmla="*/ 247857 h 1246649"/>
              <a:gd name="connsiteX2" fmla="*/ 1339940 w 2079213"/>
              <a:gd name="connsiteY2" fmla="*/ 0 h 1246649"/>
              <a:gd name="connsiteX3" fmla="*/ 1666414 w 2079213"/>
              <a:gd name="connsiteY3" fmla="*/ 140176 h 1246649"/>
              <a:gd name="connsiteX4" fmla="*/ 2079213 w 2079213"/>
              <a:gd name="connsiteY4" fmla="*/ 724281 h 1246649"/>
              <a:gd name="connsiteX5" fmla="*/ 1556143 w 2079213"/>
              <a:gd name="connsiteY5" fmla="*/ 993550 h 1246649"/>
              <a:gd name="connsiteX6" fmla="*/ 837779 w 2079213"/>
              <a:gd name="connsiteY6" fmla="*/ 1243319 h 1246649"/>
              <a:gd name="connsiteX7" fmla="*/ 0 w 2079213"/>
              <a:gd name="connsiteY7" fmla="*/ 1176196 h 1246649"/>
              <a:gd name="connsiteX8" fmla="*/ 86885 w 2079213"/>
              <a:gd name="connsiteY8" fmla="*/ 405834 h 1246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79213" h="1246649">
                <a:moveTo>
                  <a:pt x="86885" y="405834"/>
                </a:moveTo>
                <a:cubicBezTo>
                  <a:pt x="86885" y="312741"/>
                  <a:pt x="140741" y="247857"/>
                  <a:pt x="233834" y="247857"/>
                </a:cubicBezTo>
                <a:lnTo>
                  <a:pt x="1339940" y="0"/>
                </a:lnTo>
                <a:cubicBezTo>
                  <a:pt x="1433033" y="0"/>
                  <a:pt x="1666414" y="47083"/>
                  <a:pt x="1666414" y="140176"/>
                </a:cubicBezTo>
                <a:lnTo>
                  <a:pt x="2079213" y="724281"/>
                </a:lnTo>
                <a:cubicBezTo>
                  <a:pt x="2079213" y="817374"/>
                  <a:pt x="1649236" y="993550"/>
                  <a:pt x="1556143" y="993550"/>
                </a:cubicBezTo>
                <a:lnTo>
                  <a:pt x="837779" y="1243319"/>
                </a:lnTo>
                <a:cubicBezTo>
                  <a:pt x="744686" y="1243319"/>
                  <a:pt x="0" y="1269289"/>
                  <a:pt x="0" y="1176196"/>
                </a:cubicBezTo>
                <a:cubicBezTo>
                  <a:pt x="0" y="951455"/>
                  <a:pt x="86885" y="630575"/>
                  <a:pt x="86885" y="405834"/>
                </a:cubicBezTo>
                <a:close/>
              </a:path>
            </a:pathLst>
          </a:cu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四角形: 角を丸くする 38">
            <a:extLst>
              <a:ext uri="{FF2B5EF4-FFF2-40B4-BE49-F238E27FC236}">
                <a16:creationId xmlns:a16="http://schemas.microsoft.com/office/drawing/2014/main" id="{C209CE8F-0725-4ADF-83A5-CEC20A74B5CD}"/>
              </a:ext>
            </a:extLst>
          </p:cNvPr>
          <p:cNvSpPr/>
          <p:nvPr userDrawn="1"/>
        </p:nvSpPr>
        <p:spPr>
          <a:xfrm rot="6073949">
            <a:off x="5678284" y="2872886"/>
            <a:ext cx="505907" cy="932296"/>
          </a:xfrm>
          <a:custGeom>
            <a:avLst/>
            <a:gdLst>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83285 w 583285"/>
              <a:gd name="connsiteY4" fmla="*/ 109125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45620 w 583285"/>
              <a:gd name="connsiteY4" fmla="*/ 102513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83285"/>
              <a:gd name="connsiteY0" fmla="*/ 211645 h 1302898"/>
              <a:gd name="connsiteX1" fmla="*/ 211645 w 583285"/>
              <a:gd name="connsiteY1" fmla="*/ 0 h 1302898"/>
              <a:gd name="connsiteX2" fmla="*/ 371640 w 583285"/>
              <a:gd name="connsiteY2" fmla="*/ 0 h 1302898"/>
              <a:gd name="connsiteX3" fmla="*/ 583285 w 583285"/>
              <a:gd name="connsiteY3" fmla="*/ 211645 h 1302898"/>
              <a:gd name="connsiteX4" fmla="*/ 545620 w 583285"/>
              <a:gd name="connsiteY4" fmla="*/ 1025133 h 1302898"/>
              <a:gd name="connsiteX5" fmla="*/ 371640 w 583285"/>
              <a:gd name="connsiteY5" fmla="*/ 1302898 h 1302898"/>
              <a:gd name="connsiteX6" fmla="*/ 211645 w 583285"/>
              <a:gd name="connsiteY6" fmla="*/ 1302898 h 1302898"/>
              <a:gd name="connsiteX7" fmla="*/ 0 w 583285"/>
              <a:gd name="connsiteY7" fmla="*/ 1091253 h 1302898"/>
              <a:gd name="connsiteX8" fmla="*/ 0 w 583285"/>
              <a:gd name="connsiteY8" fmla="*/ 211645 h 1302898"/>
              <a:gd name="connsiteX0" fmla="*/ 0 w 545620"/>
              <a:gd name="connsiteY0" fmla="*/ 211645 h 1302898"/>
              <a:gd name="connsiteX1" fmla="*/ 211645 w 545620"/>
              <a:gd name="connsiteY1" fmla="*/ 0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0 w 545620"/>
              <a:gd name="connsiteY8" fmla="*/ 211645 h 1302898"/>
              <a:gd name="connsiteX0" fmla="*/ 0 w 545620"/>
              <a:gd name="connsiteY0" fmla="*/ 211645 h 1302898"/>
              <a:gd name="connsiteX1" fmla="*/ 126611 w 545620"/>
              <a:gd name="connsiteY1" fmla="*/ 65954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0 w 545620"/>
              <a:gd name="connsiteY8" fmla="*/ 211645 h 1302898"/>
              <a:gd name="connsiteX0" fmla="*/ 14062 w 545620"/>
              <a:gd name="connsiteY0" fmla="*/ 282455 h 1302898"/>
              <a:gd name="connsiteX1" fmla="*/ 126611 w 545620"/>
              <a:gd name="connsiteY1" fmla="*/ 65954 h 1302898"/>
              <a:gd name="connsiteX2" fmla="*/ 371640 w 545620"/>
              <a:gd name="connsiteY2" fmla="*/ 0 h 1302898"/>
              <a:gd name="connsiteX3" fmla="*/ 512479 w 545620"/>
              <a:gd name="connsiteY3" fmla="*/ 225706 h 1302898"/>
              <a:gd name="connsiteX4" fmla="*/ 545620 w 545620"/>
              <a:gd name="connsiteY4" fmla="*/ 1025133 h 1302898"/>
              <a:gd name="connsiteX5" fmla="*/ 371640 w 545620"/>
              <a:gd name="connsiteY5" fmla="*/ 1302898 h 1302898"/>
              <a:gd name="connsiteX6" fmla="*/ 211645 w 545620"/>
              <a:gd name="connsiteY6" fmla="*/ 1302898 h 1302898"/>
              <a:gd name="connsiteX7" fmla="*/ 0 w 545620"/>
              <a:gd name="connsiteY7" fmla="*/ 1091253 h 1302898"/>
              <a:gd name="connsiteX8" fmla="*/ 14062 w 545620"/>
              <a:gd name="connsiteY8" fmla="*/ 282455 h 1302898"/>
              <a:gd name="connsiteX0" fmla="*/ 21050 w 552608"/>
              <a:gd name="connsiteY0" fmla="*/ 282455 h 1302898"/>
              <a:gd name="connsiteX1" fmla="*/ 67480 w 552608"/>
              <a:gd name="connsiteY1" fmla="*/ 103618 h 1302898"/>
              <a:gd name="connsiteX2" fmla="*/ 378628 w 552608"/>
              <a:gd name="connsiteY2" fmla="*/ 0 h 1302898"/>
              <a:gd name="connsiteX3" fmla="*/ 519467 w 552608"/>
              <a:gd name="connsiteY3" fmla="*/ 225706 h 1302898"/>
              <a:gd name="connsiteX4" fmla="*/ 552608 w 552608"/>
              <a:gd name="connsiteY4" fmla="*/ 1025133 h 1302898"/>
              <a:gd name="connsiteX5" fmla="*/ 378628 w 552608"/>
              <a:gd name="connsiteY5" fmla="*/ 1302898 h 1302898"/>
              <a:gd name="connsiteX6" fmla="*/ 218633 w 552608"/>
              <a:gd name="connsiteY6" fmla="*/ 1302898 h 1302898"/>
              <a:gd name="connsiteX7" fmla="*/ 6988 w 552608"/>
              <a:gd name="connsiteY7" fmla="*/ 1091253 h 1302898"/>
              <a:gd name="connsiteX8" fmla="*/ 21050 w 552608"/>
              <a:gd name="connsiteY8" fmla="*/ 282455 h 1302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608" h="1302898">
                <a:moveTo>
                  <a:pt x="21050" y="282455"/>
                </a:moveTo>
                <a:cubicBezTo>
                  <a:pt x="21050" y="165567"/>
                  <a:pt x="-49408" y="103618"/>
                  <a:pt x="67480" y="103618"/>
                </a:cubicBezTo>
                <a:lnTo>
                  <a:pt x="378628" y="0"/>
                </a:lnTo>
                <a:cubicBezTo>
                  <a:pt x="495516" y="0"/>
                  <a:pt x="519467" y="108818"/>
                  <a:pt x="519467" y="225706"/>
                </a:cubicBezTo>
                <a:cubicBezTo>
                  <a:pt x="519467" y="518909"/>
                  <a:pt x="552608" y="731930"/>
                  <a:pt x="552608" y="1025133"/>
                </a:cubicBezTo>
                <a:cubicBezTo>
                  <a:pt x="552608" y="1142021"/>
                  <a:pt x="495516" y="1302898"/>
                  <a:pt x="378628" y="1302898"/>
                </a:cubicBezTo>
                <a:lnTo>
                  <a:pt x="218633" y="1302898"/>
                </a:lnTo>
                <a:cubicBezTo>
                  <a:pt x="101745" y="1302898"/>
                  <a:pt x="6988" y="1208141"/>
                  <a:pt x="6988" y="1091253"/>
                </a:cubicBezTo>
                <a:lnTo>
                  <a:pt x="21050" y="282455"/>
                </a:lnTo>
                <a:close/>
              </a:path>
            </a:pathLst>
          </a:cu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0799D640-C4C0-4B96-94DD-F265C25B99D4}"/>
              </a:ext>
            </a:extLst>
          </p:cNvPr>
          <p:cNvSpPr/>
          <p:nvPr userDrawn="1"/>
        </p:nvSpPr>
        <p:spPr>
          <a:xfrm rot="2103634">
            <a:off x="4723395" y="4090712"/>
            <a:ext cx="549102" cy="588993"/>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四角形: 角を丸くする 42">
            <a:extLst>
              <a:ext uri="{FF2B5EF4-FFF2-40B4-BE49-F238E27FC236}">
                <a16:creationId xmlns:a16="http://schemas.microsoft.com/office/drawing/2014/main" id="{66004F6E-C288-4D8A-B863-A6E365A06EB5}"/>
              </a:ext>
            </a:extLst>
          </p:cNvPr>
          <p:cNvSpPr/>
          <p:nvPr userDrawn="1"/>
        </p:nvSpPr>
        <p:spPr>
          <a:xfrm rot="5400000">
            <a:off x="5867196" y="4619448"/>
            <a:ext cx="1398322" cy="1260000"/>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四角形: 角を丸くする 44">
            <a:extLst>
              <a:ext uri="{FF2B5EF4-FFF2-40B4-BE49-F238E27FC236}">
                <a16:creationId xmlns:a16="http://schemas.microsoft.com/office/drawing/2014/main" id="{93101B23-C9AB-4E0D-9C1E-E9F07CAF8B28}"/>
              </a:ext>
            </a:extLst>
          </p:cNvPr>
          <p:cNvSpPr/>
          <p:nvPr userDrawn="1"/>
        </p:nvSpPr>
        <p:spPr>
          <a:xfrm rot="2103634">
            <a:off x="1191467" y="3743423"/>
            <a:ext cx="540720" cy="588993"/>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四角形: 角を丸くする 45">
            <a:extLst>
              <a:ext uri="{FF2B5EF4-FFF2-40B4-BE49-F238E27FC236}">
                <a16:creationId xmlns:a16="http://schemas.microsoft.com/office/drawing/2014/main" id="{A6820D53-A56D-4309-A7B2-5DDF1FBE1CBB}"/>
              </a:ext>
            </a:extLst>
          </p:cNvPr>
          <p:cNvSpPr/>
          <p:nvPr userDrawn="1"/>
        </p:nvSpPr>
        <p:spPr>
          <a:xfrm rot="5400000">
            <a:off x="9496942" y="10259157"/>
            <a:ext cx="320431" cy="771167"/>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50EF5FC9-3955-4562-BC0E-5D67F5899B96}"/>
              </a:ext>
            </a:extLst>
          </p:cNvPr>
          <p:cNvSpPr/>
          <p:nvPr userDrawn="1"/>
        </p:nvSpPr>
        <p:spPr>
          <a:xfrm>
            <a:off x="4877630" y="512683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a:extLst>
              <a:ext uri="{FF2B5EF4-FFF2-40B4-BE49-F238E27FC236}">
                <a16:creationId xmlns:a16="http://schemas.microsoft.com/office/drawing/2014/main" id="{D9186F73-B21E-4294-985C-CFF742F2B30B}"/>
              </a:ext>
            </a:extLst>
          </p:cNvPr>
          <p:cNvSpPr/>
          <p:nvPr userDrawn="1"/>
        </p:nvSpPr>
        <p:spPr>
          <a:xfrm>
            <a:off x="5580641" y="5249447"/>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a:extLst>
              <a:ext uri="{FF2B5EF4-FFF2-40B4-BE49-F238E27FC236}">
                <a16:creationId xmlns:a16="http://schemas.microsoft.com/office/drawing/2014/main" id="{C63834ED-FCF0-4807-9F27-8FACC2783E74}"/>
              </a:ext>
            </a:extLst>
          </p:cNvPr>
          <p:cNvSpPr/>
          <p:nvPr userDrawn="1"/>
        </p:nvSpPr>
        <p:spPr>
          <a:xfrm>
            <a:off x="5972323" y="2979083"/>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1137F326-F214-482D-8DB7-51652CCB4DDE}"/>
              </a:ext>
            </a:extLst>
          </p:cNvPr>
          <p:cNvSpPr/>
          <p:nvPr userDrawn="1"/>
        </p:nvSpPr>
        <p:spPr>
          <a:xfrm>
            <a:off x="5041881" y="11337020"/>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a:extLst>
              <a:ext uri="{FF2B5EF4-FFF2-40B4-BE49-F238E27FC236}">
                <a16:creationId xmlns:a16="http://schemas.microsoft.com/office/drawing/2014/main" id="{6E99DD0E-C2A0-40EF-87E7-63F67BD652EB}"/>
              </a:ext>
            </a:extLst>
          </p:cNvPr>
          <p:cNvSpPr/>
          <p:nvPr userDrawn="1"/>
        </p:nvSpPr>
        <p:spPr>
          <a:xfrm>
            <a:off x="5699606" y="11561609"/>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楕円 51">
            <a:extLst>
              <a:ext uri="{FF2B5EF4-FFF2-40B4-BE49-F238E27FC236}">
                <a16:creationId xmlns:a16="http://schemas.microsoft.com/office/drawing/2014/main" id="{2C389486-203B-4416-9CF1-8A0979129603}"/>
              </a:ext>
            </a:extLst>
          </p:cNvPr>
          <p:cNvSpPr/>
          <p:nvPr userDrawn="1"/>
        </p:nvSpPr>
        <p:spPr>
          <a:xfrm>
            <a:off x="9533671" y="10486789"/>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楕円 52">
            <a:extLst>
              <a:ext uri="{FF2B5EF4-FFF2-40B4-BE49-F238E27FC236}">
                <a16:creationId xmlns:a16="http://schemas.microsoft.com/office/drawing/2014/main" id="{5EEA6472-D934-421B-875C-2F66FD3AC3CD}"/>
              </a:ext>
            </a:extLst>
          </p:cNvPr>
          <p:cNvSpPr/>
          <p:nvPr userDrawn="1"/>
        </p:nvSpPr>
        <p:spPr>
          <a:xfrm>
            <a:off x="6870684" y="1073544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a:extLst>
              <a:ext uri="{FF2B5EF4-FFF2-40B4-BE49-F238E27FC236}">
                <a16:creationId xmlns:a16="http://schemas.microsoft.com/office/drawing/2014/main" id="{E9B75E04-CBCF-4B12-B2AD-CBEC23CCA114}"/>
              </a:ext>
            </a:extLst>
          </p:cNvPr>
          <p:cNvSpPr/>
          <p:nvPr userDrawn="1"/>
        </p:nvSpPr>
        <p:spPr>
          <a:xfrm>
            <a:off x="6902769" y="1211506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a:extLst>
              <a:ext uri="{FF2B5EF4-FFF2-40B4-BE49-F238E27FC236}">
                <a16:creationId xmlns:a16="http://schemas.microsoft.com/office/drawing/2014/main" id="{6C6F32EE-1881-4779-A173-EDCCABB9628D}"/>
              </a:ext>
            </a:extLst>
          </p:cNvPr>
          <p:cNvSpPr/>
          <p:nvPr userDrawn="1"/>
        </p:nvSpPr>
        <p:spPr>
          <a:xfrm>
            <a:off x="7584555" y="9211442"/>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a:extLst>
              <a:ext uri="{FF2B5EF4-FFF2-40B4-BE49-F238E27FC236}">
                <a16:creationId xmlns:a16="http://schemas.microsoft.com/office/drawing/2014/main" id="{0C9D0DF4-D9F1-4709-853A-2D607992CC32}"/>
              </a:ext>
            </a:extLst>
          </p:cNvPr>
          <p:cNvSpPr/>
          <p:nvPr userDrawn="1"/>
        </p:nvSpPr>
        <p:spPr>
          <a:xfrm>
            <a:off x="7592577" y="10326365"/>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E71D5824-E037-4ED6-B3D7-8BE6C59CCA38}"/>
              </a:ext>
            </a:extLst>
          </p:cNvPr>
          <p:cNvSpPr/>
          <p:nvPr userDrawn="1"/>
        </p:nvSpPr>
        <p:spPr>
          <a:xfrm>
            <a:off x="5860030" y="9147275"/>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00DCB4E4-1338-47C6-B759-086DF287B545}"/>
              </a:ext>
            </a:extLst>
          </p:cNvPr>
          <p:cNvSpPr/>
          <p:nvPr userDrawn="1"/>
        </p:nvSpPr>
        <p:spPr>
          <a:xfrm>
            <a:off x="6301186" y="922748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1ECE1F97-D96C-46F9-96D8-8009F21DBB6F}"/>
              </a:ext>
            </a:extLst>
          </p:cNvPr>
          <p:cNvSpPr/>
          <p:nvPr userDrawn="1"/>
        </p:nvSpPr>
        <p:spPr>
          <a:xfrm>
            <a:off x="1300238" y="388358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28F796A8-3EE6-4DDD-B5D1-65607C710F72}"/>
              </a:ext>
            </a:extLst>
          </p:cNvPr>
          <p:cNvGrpSpPr/>
          <p:nvPr userDrawn="1"/>
        </p:nvGrpSpPr>
        <p:grpSpPr>
          <a:xfrm>
            <a:off x="6740744" y="105455"/>
            <a:ext cx="2672247" cy="940638"/>
            <a:chOff x="1711914" y="279615"/>
            <a:chExt cx="2672247" cy="940638"/>
          </a:xfrm>
        </p:grpSpPr>
        <p:sp>
          <p:nvSpPr>
            <p:cNvPr id="60" name="四角形: 角を丸くする 59">
              <a:extLst>
                <a:ext uri="{FF2B5EF4-FFF2-40B4-BE49-F238E27FC236}">
                  <a16:creationId xmlns:a16="http://schemas.microsoft.com/office/drawing/2014/main" id="{4D774615-4850-46C2-85FC-4AC316D7D2D9}"/>
                </a:ext>
              </a:extLst>
            </p:cNvPr>
            <p:cNvSpPr/>
            <p:nvPr userDrawn="1"/>
          </p:nvSpPr>
          <p:spPr>
            <a:xfrm rot="5400000">
              <a:off x="1720015" y="325353"/>
              <a:ext cx="258662" cy="252099"/>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1" name="四角形: 角を丸くする 60">
              <a:extLst>
                <a:ext uri="{FF2B5EF4-FFF2-40B4-BE49-F238E27FC236}">
                  <a16:creationId xmlns:a16="http://schemas.microsoft.com/office/drawing/2014/main" id="{95037BFE-77A6-4181-AC1E-7C464B79A59D}"/>
                </a:ext>
              </a:extLst>
            </p:cNvPr>
            <p:cNvSpPr/>
            <p:nvPr userDrawn="1"/>
          </p:nvSpPr>
          <p:spPr>
            <a:xfrm>
              <a:off x="1711914" y="883660"/>
              <a:ext cx="252101" cy="239413"/>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62" name="四角形: 角を丸くする 61">
              <a:extLst>
                <a:ext uri="{FF2B5EF4-FFF2-40B4-BE49-F238E27FC236}">
                  <a16:creationId xmlns:a16="http://schemas.microsoft.com/office/drawing/2014/main" id="{6B021DBE-5246-4871-AEAB-6220318079C6}"/>
                </a:ext>
              </a:extLst>
            </p:cNvPr>
            <p:cNvSpPr/>
            <p:nvPr userDrawn="1"/>
          </p:nvSpPr>
          <p:spPr>
            <a:xfrm>
              <a:off x="2683698" y="329368"/>
              <a:ext cx="357925" cy="213579"/>
            </a:xfrm>
            <a:prstGeom prst="roundRect">
              <a:avLst/>
            </a:pr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3" name="四角形: 角を丸くする 62">
              <a:extLst>
                <a:ext uri="{FF2B5EF4-FFF2-40B4-BE49-F238E27FC236}">
                  <a16:creationId xmlns:a16="http://schemas.microsoft.com/office/drawing/2014/main" id="{56A85DD6-FB50-4486-8059-D384912D6A0D}"/>
                </a:ext>
              </a:extLst>
            </p:cNvPr>
            <p:cNvSpPr/>
            <p:nvPr userDrawn="1"/>
          </p:nvSpPr>
          <p:spPr>
            <a:xfrm rot="5400000">
              <a:off x="2762988" y="817833"/>
              <a:ext cx="231885" cy="357925"/>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0" name="テキスト ボックス 9">
              <a:extLst>
                <a:ext uri="{FF2B5EF4-FFF2-40B4-BE49-F238E27FC236}">
                  <a16:creationId xmlns:a16="http://schemas.microsoft.com/office/drawing/2014/main" id="{01DE1889-8213-40BD-A839-1D427B511674}"/>
                </a:ext>
              </a:extLst>
            </p:cNvPr>
            <p:cNvSpPr txBox="1"/>
            <p:nvPr userDrawn="1"/>
          </p:nvSpPr>
          <p:spPr>
            <a:xfrm>
              <a:off x="1962729" y="279615"/>
              <a:ext cx="636713" cy="923330"/>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受付</a:t>
              </a:r>
              <a:endParaRPr kumimoji="1" lang="en-US" altLang="ja-JP" sz="1800" b="1" dirty="0">
                <a:solidFill>
                  <a:schemeClr val="tx2">
                    <a:lumMod val="75000"/>
                  </a:schemeClr>
                </a:solidFill>
                <a:latin typeface="+mj-ea"/>
                <a:ea typeface="+mj-ea"/>
              </a:endParaRPr>
            </a:p>
            <a:p>
              <a:endParaRPr kumimoji="1" lang="en-US" altLang="ja-JP" sz="1800" b="1" dirty="0">
                <a:solidFill>
                  <a:schemeClr val="tx2">
                    <a:lumMod val="75000"/>
                  </a:schemeClr>
                </a:solidFill>
                <a:latin typeface="HGS創英角ｺﾞｼｯｸUB" panose="020B0900000000000000" pitchFamily="50" charset="-128"/>
                <a:ea typeface="HGS創英角ｺﾞｼｯｸUB" panose="020B0900000000000000" pitchFamily="50" charset="-128"/>
              </a:endParaRPr>
            </a:p>
            <a:p>
              <a:r>
                <a:rPr kumimoji="1" lang="ja-JP" altLang="en-US" sz="1800" b="1" dirty="0">
                  <a:solidFill>
                    <a:schemeClr val="tx2">
                      <a:lumMod val="75000"/>
                    </a:schemeClr>
                  </a:solidFill>
                  <a:latin typeface="+mj-ea"/>
                  <a:ea typeface="+mj-ea"/>
                </a:rPr>
                <a:t>管理</a:t>
              </a:r>
              <a:endParaRPr kumimoji="1" lang="ja-JP" altLang="en-US" sz="1400" b="1" dirty="0">
                <a:solidFill>
                  <a:schemeClr val="tx2">
                    <a:lumMod val="75000"/>
                  </a:schemeClr>
                </a:solidFill>
                <a:latin typeface="+mj-ea"/>
                <a:ea typeface="+mj-ea"/>
              </a:endParaRPr>
            </a:p>
          </p:txBody>
        </p:sp>
        <p:sp>
          <p:nvSpPr>
            <p:cNvPr id="64" name="テキスト ボックス 63">
              <a:extLst>
                <a:ext uri="{FF2B5EF4-FFF2-40B4-BE49-F238E27FC236}">
                  <a16:creationId xmlns:a16="http://schemas.microsoft.com/office/drawing/2014/main" id="{96A421D3-2B8C-4D05-96DF-FC5DEB1A2CBE}"/>
                </a:ext>
              </a:extLst>
            </p:cNvPr>
            <p:cNvSpPr txBox="1"/>
            <p:nvPr userDrawn="1"/>
          </p:nvSpPr>
          <p:spPr>
            <a:xfrm>
              <a:off x="3109453" y="296923"/>
              <a:ext cx="1274708" cy="923330"/>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清掃</a:t>
              </a:r>
              <a:endParaRPr kumimoji="1" lang="en-US" altLang="ja-JP" sz="1800" b="1" dirty="0">
                <a:solidFill>
                  <a:schemeClr val="tx2">
                    <a:lumMod val="75000"/>
                  </a:schemeClr>
                </a:solidFill>
                <a:latin typeface="+mj-ea"/>
                <a:ea typeface="+mj-ea"/>
              </a:endParaRPr>
            </a:p>
            <a:p>
              <a:endParaRPr kumimoji="1" lang="en-US" altLang="ja-JP" sz="1800" b="1" dirty="0">
                <a:solidFill>
                  <a:schemeClr val="tx2">
                    <a:lumMod val="75000"/>
                  </a:schemeClr>
                </a:solidFill>
                <a:latin typeface="HGS創英角ｺﾞｼｯｸUB" panose="020B0900000000000000" pitchFamily="50" charset="-128"/>
                <a:ea typeface="HGS創英角ｺﾞｼｯｸUB" panose="020B0900000000000000" pitchFamily="50" charset="-128"/>
              </a:endParaRPr>
            </a:p>
            <a:p>
              <a:r>
                <a:rPr kumimoji="1" lang="en-US" altLang="ja-JP" sz="1800" b="1" dirty="0">
                  <a:solidFill>
                    <a:schemeClr val="tx2">
                      <a:lumMod val="75000"/>
                    </a:schemeClr>
                  </a:solidFill>
                  <a:latin typeface="+mj-ea"/>
                  <a:ea typeface="+mj-ea"/>
                </a:rPr>
                <a:t>4</a:t>
              </a:r>
              <a:r>
                <a:rPr kumimoji="1" lang="ja-JP" altLang="en-US" sz="1800" b="1" dirty="0">
                  <a:solidFill>
                    <a:schemeClr val="tx2">
                      <a:lumMod val="75000"/>
                    </a:schemeClr>
                  </a:solidFill>
                  <a:latin typeface="+mj-ea"/>
                  <a:ea typeface="+mj-ea"/>
                </a:rPr>
                <a:t>階 事業者</a:t>
              </a:r>
              <a:endParaRPr kumimoji="1" lang="ja-JP" altLang="en-US" sz="1400" b="1" dirty="0">
                <a:solidFill>
                  <a:schemeClr val="tx2">
                    <a:lumMod val="75000"/>
                  </a:schemeClr>
                </a:solidFill>
                <a:latin typeface="+mj-ea"/>
                <a:ea typeface="+mj-ea"/>
              </a:endParaRPr>
            </a:p>
          </p:txBody>
        </p:sp>
      </p:grpSp>
      <p:grpSp>
        <p:nvGrpSpPr>
          <p:cNvPr id="47" name="グループ化 46">
            <a:extLst>
              <a:ext uri="{FF2B5EF4-FFF2-40B4-BE49-F238E27FC236}">
                <a16:creationId xmlns:a16="http://schemas.microsoft.com/office/drawing/2014/main" id="{2B60E524-AB0D-49B9-A138-C4DB8C23DB95}"/>
              </a:ext>
            </a:extLst>
          </p:cNvPr>
          <p:cNvGrpSpPr/>
          <p:nvPr userDrawn="1"/>
        </p:nvGrpSpPr>
        <p:grpSpPr>
          <a:xfrm>
            <a:off x="7111699" y="1782196"/>
            <a:ext cx="2936253" cy="369332"/>
            <a:chOff x="7624304" y="1285811"/>
            <a:chExt cx="2936253" cy="369332"/>
          </a:xfrm>
        </p:grpSpPr>
        <p:sp>
          <p:nvSpPr>
            <p:cNvPr id="65" name="楕円 64">
              <a:extLst>
                <a:ext uri="{FF2B5EF4-FFF2-40B4-BE49-F238E27FC236}">
                  <a16:creationId xmlns:a16="http://schemas.microsoft.com/office/drawing/2014/main" id="{1B583CE6-38E0-4378-B635-81C31466E865}"/>
                </a:ext>
              </a:extLst>
            </p:cNvPr>
            <p:cNvSpPr/>
            <p:nvPr userDrawn="1"/>
          </p:nvSpPr>
          <p:spPr>
            <a:xfrm>
              <a:off x="7624304" y="134075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F26C9F82-CF93-40EA-8FB0-7D3BDB52B62B}"/>
                </a:ext>
              </a:extLst>
            </p:cNvPr>
            <p:cNvSpPr txBox="1"/>
            <p:nvPr userDrawn="1"/>
          </p:nvSpPr>
          <p:spPr>
            <a:xfrm>
              <a:off x="7889633" y="1285811"/>
              <a:ext cx="2670924" cy="369332"/>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換気箇所（ドア又は窓）</a:t>
              </a:r>
              <a:endParaRPr kumimoji="1" lang="ja-JP" altLang="en-US" sz="1400" b="1" dirty="0">
                <a:solidFill>
                  <a:schemeClr val="tx2">
                    <a:lumMod val="75000"/>
                  </a:schemeClr>
                </a:solidFill>
                <a:latin typeface="+mj-ea"/>
                <a:ea typeface="+mj-ea"/>
              </a:endParaRPr>
            </a:p>
          </p:txBody>
        </p:sp>
      </p:grpSp>
      <p:sp>
        <p:nvSpPr>
          <p:cNvPr id="67" name="四角形: 角を丸くする 66">
            <a:extLst>
              <a:ext uri="{FF2B5EF4-FFF2-40B4-BE49-F238E27FC236}">
                <a16:creationId xmlns:a16="http://schemas.microsoft.com/office/drawing/2014/main" id="{0A2015C0-229D-4CB4-9303-9F84D2FE5F21}"/>
              </a:ext>
            </a:extLst>
          </p:cNvPr>
          <p:cNvSpPr/>
          <p:nvPr userDrawn="1"/>
        </p:nvSpPr>
        <p:spPr>
          <a:xfrm rot="5400000">
            <a:off x="7381396" y="10857761"/>
            <a:ext cx="1526651" cy="1421040"/>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楕円 67">
            <a:extLst>
              <a:ext uri="{FF2B5EF4-FFF2-40B4-BE49-F238E27FC236}">
                <a16:creationId xmlns:a16="http://schemas.microsoft.com/office/drawing/2014/main" id="{A414DE70-A492-4F8F-B4F7-C1D2958182F0}"/>
              </a:ext>
            </a:extLst>
          </p:cNvPr>
          <p:cNvSpPr/>
          <p:nvPr userDrawn="1"/>
        </p:nvSpPr>
        <p:spPr>
          <a:xfrm>
            <a:off x="8362436" y="10735440"/>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a:extLst>
              <a:ext uri="{FF2B5EF4-FFF2-40B4-BE49-F238E27FC236}">
                <a16:creationId xmlns:a16="http://schemas.microsoft.com/office/drawing/2014/main" id="{94B6DB86-84C5-45BC-A15B-83C549EED616}"/>
              </a:ext>
            </a:extLst>
          </p:cNvPr>
          <p:cNvSpPr/>
          <p:nvPr userDrawn="1"/>
        </p:nvSpPr>
        <p:spPr>
          <a:xfrm>
            <a:off x="7667129" y="1212193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a:extLst>
              <a:ext uri="{FF2B5EF4-FFF2-40B4-BE49-F238E27FC236}">
                <a16:creationId xmlns:a16="http://schemas.microsoft.com/office/drawing/2014/main" id="{3F5252AE-EB46-4907-862A-7692D101A7D9}"/>
              </a:ext>
            </a:extLst>
          </p:cNvPr>
          <p:cNvSpPr/>
          <p:nvPr userDrawn="1"/>
        </p:nvSpPr>
        <p:spPr>
          <a:xfrm>
            <a:off x="8423647" y="12130500"/>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楕円 70">
            <a:extLst>
              <a:ext uri="{FF2B5EF4-FFF2-40B4-BE49-F238E27FC236}">
                <a16:creationId xmlns:a16="http://schemas.microsoft.com/office/drawing/2014/main" id="{0E7B3E94-4755-4CA9-A036-24CC7F7005F4}"/>
              </a:ext>
            </a:extLst>
          </p:cNvPr>
          <p:cNvSpPr/>
          <p:nvPr userDrawn="1"/>
        </p:nvSpPr>
        <p:spPr>
          <a:xfrm>
            <a:off x="7629813" y="10736015"/>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65264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タイトルと縦書きテキスト">
    <p:spTree>
      <p:nvGrpSpPr>
        <p:cNvPr id="1" name=""/>
        <p:cNvGrpSpPr/>
        <p:nvPr/>
      </p:nvGrpSpPr>
      <p:grpSpPr>
        <a:xfrm>
          <a:off x="0" y="0"/>
          <a:ext cx="0" cy="0"/>
          <a:chOff x="0" y="0"/>
          <a:chExt cx="0" cy="0"/>
        </a:xfrm>
      </p:grpSpPr>
      <p:pic>
        <p:nvPicPr>
          <p:cNvPr id="25" name="図 24">
            <a:extLst>
              <a:ext uri="{FF2B5EF4-FFF2-40B4-BE49-F238E27FC236}">
                <a16:creationId xmlns:a16="http://schemas.microsoft.com/office/drawing/2014/main" id="{900F0C85-089D-421A-9FC8-70FCAF53E09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72906" y="7383284"/>
            <a:ext cx="9127392" cy="5410940"/>
          </a:xfrm>
          <a:prstGeom prst="rect">
            <a:avLst/>
          </a:prstGeom>
          <a:ln>
            <a:solidFill>
              <a:schemeClr val="accent1">
                <a:shade val="50000"/>
              </a:schemeClr>
            </a:solidFill>
          </a:ln>
        </p:spPr>
      </p:pic>
      <p:pic>
        <p:nvPicPr>
          <p:cNvPr id="24" name="図 23">
            <a:extLst>
              <a:ext uri="{FF2B5EF4-FFF2-40B4-BE49-F238E27FC236}">
                <a16:creationId xmlns:a16="http://schemas.microsoft.com/office/drawing/2014/main" id="{E5F24567-6655-43A0-A6A4-9A0B75873821}"/>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766095" y="1660358"/>
            <a:ext cx="9134203" cy="5686802"/>
          </a:xfrm>
          <a:prstGeom prst="rect">
            <a:avLst/>
          </a:prstGeom>
          <a:ln>
            <a:solidFill>
              <a:schemeClr val="accent1">
                <a:shade val="50000"/>
              </a:schemeClr>
            </a:solidFill>
          </a:ln>
        </p:spPr>
      </p:pic>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7" name="四角形: 角を丸くする 16">
            <a:extLst>
              <a:ext uri="{FF2B5EF4-FFF2-40B4-BE49-F238E27FC236}">
                <a16:creationId xmlns:a16="http://schemas.microsoft.com/office/drawing/2014/main" id="{E4759274-8A1B-43EA-BC86-54F83E27E7F3}"/>
              </a:ext>
            </a:extLst>
          </p:cNvPr>
          <p:cNvSpPr/>
          <p:nvPr userDrawn="1"/>
        </p:nvSpPr>
        <p:spPr>
          <a:xfrm rot="1565607">
            <a:off x="4027553" y="4113808"/>
            <a:ext cx="2292170" cy="1364611"/>
          </a:xfrm>
          <a:custGeom>
            <a:avLst/>
            <a:gdLst>
              <a:gd name="connsiteX0" fmla="*/ 0 w 1484232"/>
              <a:gd name="connsiteY0" fmla="*/ 168560 h 1011342"/>
              <a:gd name="connsiteX1" fmla="*/ 168560 w 1484232"/>
              <a:gd name="connsiteY1" fmla="*/ 0 h 1011342"/>
              <a:gd name="connsiteX2" fmla="*/ 1315672 w 1484232"/>
              <a:gd name="connsiteY2" fmla="*/ 0 h 1011342"/>
              <a:gd name="connsiteX3" fmla="*/ 1484232 w 1484232"/>
              <a:gd name="connsiteY3" fmla="*/ 168560 h 1011342"/>
              <a:gd name="connsiteX4" fmla="*/ 1484232 w 1484232"/>
              <a:gd name="connsiteY4" fmla="*/ 842782 h 1011342"/>
              <a:gd name="connsiteX5" fmla="*/ 1315672 w 1484232"/>
              <a:gd name="connsiteY5" fmla="*/ 1011342 h 1011342"/>
              <a:gd name="connsiteX6" fmla="*/ 168560 w 1484232"/>
              <a:gd name="connsiteY6" fmla="*/ 1011342 h 1011342"/>
              <a:gd name="connsiteX7" fmla="*/ 0 w 1484232"/>
              <a:gd name="connsiteY7" fmla="*/ 842782 h 1011342"/>
              <a:gd name="connsiteX8" fmla="*/ 0 w 1484232"/>
              <a:gd name="connsiteY8" fmla="*/ 168560 h 1011342"/>
              <a:gd name="connsiteX0" fmla="*/ 55576 w 1539808"/>
              <a:gd name="connsiteY0" fmla="*/ 168560 h 1089611"/>
              <a:gd name="connsiteX1" fmla="*/ 224136 w 1539808"/>
              <a:gd name="connsiteY1" fmla="*/ 0 h 1089611"/>
              <a:gd name="connsiteX2" fmla="*/ 1371248 w 1539808"/>
              <a:gd name="connsiteY2" fmla="*/ 0 h 1089611"/>
              <a:gd name="connsiteX3" fmla="*/ 1539808 w 1539808"/>
              <a:gd name="connsiteY3" fmla="*/ 168560 h 1089611"/>
              <a:gd name="connsiteX4" fmla="*/ 1539808 w 1539808"/>
              <a:gd name="connsiteY4" fmla="*/ 842782 h 1089611"/>
              <a:gd name="connsiteX5" fmla="*/ 1371248 w 1539808"/>
              <a:gd name="connsiteY5" fmla="*/ 1011342 h 1089611"/>
              <a:gd name="connsiteX6" fmla="*/ 224136 w 1539808"/>
              <a:gd name="connsiteY6" fmla="*/ 1011342 h 1089611"/>
              <a:gd name="connsiteX7" fmla="*/ 0 w 1539808"/>
              <a:gd name="connsiteY7" fmla="*/ 1057559 h 1089611"/>
              <a:gd name="connsiteX8" fmla="*/ 55576 w 1539808"/>
              <a:gd name="connsiteY8" fmla="*/ 168560 h 1089611"/>
              <a:gd name="connsiteX0" fmla="*/ 55576 w 1539808"/>
              <a:gd name="connsiteY0" fmla="*/ 168560 h 1117712"/>
              <a:gd name="connsiteX1" fmla="*/ 224136 w 1539808"/>
              <a:gd name="connsiteY1" fmla="*/ 0 h 1117712"/>
              <a:gd name="connsiteX2" fmla="*/ 1371248 w 1539808"/>
              <a:gd name="connsiteY2" fmla="*/ 0 h 1117712"/>
              <a:gd name="connsiteX3" fmla="*/ 1539808 w 1539808"/>
              <a:gd name="connsiteY3" fmla="*/ 168560 h 1117712"/>
              <a:gd name="connsiteX4" fmla="*/ 1539808 w 1539808"/>
              <a:gd name="connsiteY4" fmla="*/ 842782 h 1117712"/>
              <a:gd name="connsiteX5" fmla="*/ 1371248 w 1539808"/>
              <a:gd name="connsiteY5" fmla="*/ 1011342 h 1117712"/>
              <a:gd name="connsiteX6" fmla="*/ 191056 w 1539808"/>
              <a:gd name="connsiteY6" fmla="*/ 1107926 h 1117712"/>
              <a:gd name="connsiteX7" fmla="*/ 0 w 1539808"/>
              <a:gd name="connsiteY7" fmla="*/ 1057559 h 1117712"/>
              <a:gd name="connsiteX8" fmla="*/ 55576 w 1539808"/>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371248 w 1800464"/>
              <a:gd name="connsiteY5" fmla="*/ 1011342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297604 w 1800464"/>
              <a:gd name="connsiteY5" fmla="*/ 806264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287197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55576 w 1800464"/>
              <a:gd name="connsiteY8" fmla="*/ 287197 h 1236349"/>
              <a:gd name="connsiteX0" fmla="*/ 86885 w 1800464"/>
              <a:gd name="connsiteY0" fmla="*/ 405834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350966 w 1800464"/>
              <a:gd name="connsiteY5" fmla="*/ 979148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50966 w 1800464"/>
              <a:gd name="connsiteY5" fmla="*/ 979148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25329 w 1800464"/>
              <a:gd name="connsiteY5" fmla="*/ 1018464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90732 w 1800464"/>
              <a:gd name="connsiteY3" fmla="*/ 258016 h 1306822"/>
              <a:gd name="connsiteX4" fmla="*/ 1800464 w 1800464"/>
              <a:gd name="connsiteY4" fmla="*/ 672997 h 1306822"/>
              <a:gd name="connsiteX5" fmla="*/ 1325329 w 1800464"/>
              <a:gd name="connsiteY5" fmla="*/ 1018464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25288 h 1326276"/>
              <a:gd name="connsiteX1" fmla="*/ 233834 w 1800464"/>
              <a:gd name="connsiteY1" fmla="*/ 267311 h 1326276"/>
              <a:gd name="connsiteX2" fmla="*/ 1373889 w 1800464"/>
              <a:gd name="connsiteY2" fmla="*/ 0 h 1326276"/>
              <a:gd name="connsiteX3" fmla="*/ 1590732 w 1800464"/>
              <a:gd name="connsiteY3" fmla="*/ 277470 h 1326276"/>
              <a:gd name="connsiteX4" fmla="*/ 1800464 w 1800464"/>
              <a:gd name="connsiteY4" fmla="*/ 692451 h 1326276"/>
              <a:gd name="connsiteX5" fmla="*/ 1325329 w 1800464"/>
              <a:gd name="connsiteY5" fmla="*/ 1037918 h 1326276"/>
              <a:gd name="connsiteX6" fmla="*/ 341002 w 1800464"/>
              <a:gd name="connsiteY6" fmla="*/ 1326276 h 1326276"/>
              <a:gd name="connsiteX7" fmla="*/ 0 w 1800464"/>
              <a:gd name="connsiteY7" fmla="*/ 1195650 h 1326276"/>
              <a:gd name="connsiteX8" fmla="*/ 86885 w 1800464"/>
              <a:gd name="connsiteY8" fmla="*/ 425288 h 1326276"/>
              <a:gd name="connsiteX0" fmla="*/ 86885 w 1800464"/>
              <a:gd name="connsiteY0" fmla="*/ 425288 h 1254137"/>
              <a:gd name="connsiteX1" fmla="*/ 233834 w 1800464"/>
              <a:gd name="connsiteY1" fmla="*/ 267311 h 1254137"/>
              <a:gd name="connsiteX2" fmla="*/ 1373889 w 1800464"/>
              <a:gd name="connsiteY2" fmla="*/ 0 h 1254137"/>
              <a:gd name="connsiteX3" fmla="*/ 1590732 w 1800464"/>
              <a:gd name="connsiteY3" fmla="*/ 277470 h 1254137"/>
              <a:gd name="connsiteX4" fmla="*/ 1800464 w 1800464"/>
              <a:gd name="connsiteY4" fmla="*/ 692451 h 1254137"/>
              <a:gd name="connsiteX5" fmla="*/ 1325329 w 1800464"/>
              <a:gd name="connsiteY5" fmla="*/ 1037918 h 1254137"/>
              <a:gd name="connsiteX6" fmla="*/ 916406 w 1800464"/>
              <a:gd name="connsiteY6" fmla="*/ 1242802 h 1254137"/>
              <a:gd name="connsiteX7" fmla="*/ 0 w 1800464"/>
              <a:gd name="connsiteY7" fmla="*/ 1195650 h 1254137"/>
              <a:gd name="connsiteX8" fmla="*/ 86885 w 1800464"/>
              <a:gd name="connsiteY8" fmla="*/ 425288 h 1254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464" h="1254137">
                <a:moveTo>
                  <a:pt x="86885" y="425288"/>
                </a:moveTo>
                <a:cubicBezTo>
                  <a:pt x="86885" y="332195"/>
                  <a:pt x="140741" y="267311"/>
                  <a:pt x="233834" y="267311"/>
                </a:cubicBezTo>
                <a:lnTo>
                  <a:pt x="1373889" y="0"/>
                </a:lnTo>
                <a:cubicBezTo>
                  <a:pt x="1466982" y="0"/>
                  <a:pt x="1590732" y="184377"/>
                  <a:pt x="1590732" y="277470"/>
                </a:cubicBezTo>
                <a:lnTo>
                  <a:pt x="1800464" y="692451"/>
                </a:lnTo>
                <a:cubicBezTo>
                  <a:pt x="1800464" y="785544"/>
                  <a:pt x="1418422" y="1037918"/>
                  <a:pt x="1325329" y="1037918"/>
                </a:cubicBezTo>
                <a:lnTo>
                  <a:pt x="916406" y="1242802"/>
                </a:lnTo>
                <a:cubicBezTo>
                  <a:pt x="823313" y="1242802"/>
                  <a:pt x="0" y="1288743"/>
                  <a:pt x="0" y="1195650"/>
                </a:cubicBezTo>
                <a:cubicBezTo>
                  <a:pt x="0" y="970909"/>
                  <a:pt x="86885" y="650029"/>
                  <a:pt x="86885" y="425288"/>
                </a:cubicBezTo>
                <a:close/>
              </a:path>
            </a:pathLst>
          </a:cu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四角形: 角を丸くする 25">
            <a:extLst>
              <a:ext uri="{FF2B5EF4-FFF2-40B4-BE49-F238E27FC236}">
                <a16:creationId xmlns:a16="http://schemas.microsoft.com/office/drawing/2014/main" id="{C8C3011B-98C0-48C8-917F-F09ED0DAB307}"/>
              </a:ext>
            </a:extLst>
          </p:cNvPr>
          <p:cNvSpPr/>
          <p:nvPr userDrawn="1"/>
        </p:nvSpPr>
        <p:spPr>
          <a:xfrm rot="5400000">
            <a:off x="6752642" y="3252289"/>
            <a:ext cx="1180462" cy="771168"/>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四角形: 角を丸くする 26">
            <a:extLst>
              <a:ext uri="{FF2B5EF4-FFF2-40B4-BE49-F238E27FC236}">
                <a16:creationId xmlns:a16="http://schemas.microsoft.com/office/drawing/2014/main" id="{1174AF1D-A471-4F95-A2E0-79C482F97245}"/>
              </a:ext>
            </a:extLst>
          </p:cNvPr>
          <p:cNvSpPr/>
          <p:nvPr userDrawn="1"/>
        </p:nvSpPr>
        <p:spPr>
          <a:xfrm rot="5400000">
            <a:off x="7506617" y="3236248"/>
            <a:ext cx="1180462" cy="771168"/>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台形 13">
            <a:extLst>
              <a:ext uri="{FF2B5EF4-FFF2-40B4-BE49-F238E27FC236}">
                <a16:creationId xmlns:a16="http://schemas.microsoft.com/office/drawing/2014/main" id="{A840B4A1-9B3C-4E7C-BCE8-2018A2716B88}"/>
              </a:ext>
            </a:extLst>
          </p:cNvPr>
          <p:cNvSpPr/>
          <p:nvPr userDrawn="1"/>
        </p:nvSpPr>
        <p:spPr>
          <a:xfrm rot="1616502">
            <a:off x="4766846" y="2891464"/>
            <a:ext cx="1564529" cy="1350684"/>
          </a:xfrm>
          <a:custGeom>
            <a:avLst/>
            <a:gdLst>
              <a:gd name="connsiteX0" fmla="*/ 0 w 1173640"/>
              <a:gd name="connsiteY0" fmla="*/ 834466 h 834466"/>
              <a:gd name="connsiteX1" fmla="*/ 208617 w 1173640"/>
              <a:gd name="connsiteY1" fmla="*/ 0 h 834466"/>
              <a:gd name="connsiteX2" fmla="*/ 965024 w 1173640"/>
              <a:gd name="connsiteY2" fmla="*/ 0 h 834466"/>
              <a:gd name="connsiteX3" fmla="*/ 1173640 w 1173640"/>
              <a:gd name="connsiteY3" fmla="*/ 834466 h 834466"/>
              <a:gd name="connsiteX4" fmla="*/ 0 w 1173640"/>
              <a:gd name="connsiteY4" fmla="*/ 834466 h 834466"/>
              <a:gd name="connsiteX0" fmla="*/ 0 w 1173640"/>
              <a:gd name="connsiteY0" fmla="*/ 905800 h 905800"/>
              <a:gd name="connsiteX1" fmla="*/ 208617 w 1173640"/>
              <a:gd name="connsiteY1" fmla="*/ 71334 h 905800"/>
              <a:gd name="connsiteX2" fmla="*/ 835463 w 1173640"/>
              <a:gd name="connsiteY2" fmla="*/ 0 h 905800"/>
              <a:gd name="connsiteX3" fmla="*/ 1173640 w 1173640"/>
              <a:gd name="connsiteY3" fmla="*/ 905800 h 905800"/>
              <a:gd name="connsiteX4" fmla="*/ 0 w 1173640"/>
              <a:gd name="connsiteY4" fmla="*/ 905800 h 905800"/>
              <a:gd name="connsiteX0" fmla="*/ 0 w 1089138"/>
              <a:gd name="connsiteY0" fmla="*/ 905800 h 905800"/>
              <a:gd name="connsiteX1" fmla="*/ 208617 w 1089138"/>
              <a:gd name="connsiteY1" fmla="*/ 71334 h 905800"/>
              <a:gd name="connsiteX2" fmla="*/ 835463 w 1089138"/>
              <a:gd name="connsiteY2" fmla="*/ 0 h 905800"/>
              <a:gd name="connsiteX3" fmla="*/ 1089138 w 1089138"/>
              <a:gd name="connsiteY3" fmla="*/ 817562 h 905800"/>
              <a:gd name="connsiteX4" fmla="*/ 0 w 1089138"/>
              <a:gd name="connsiteY4" fmla="*/ 905800 h 905800"/>
              <a:gd name="connsiteX0" fmla="*/ 0 w 1089138"/>
              <a:gd name="connsiteY0" fmla="*/ 901500 h 901500"/>
              <a:gd name="connsiteX1" fmla="*/ 208617 w 1089138"/>
              <a:gd name="connsiteY1" fmla="*/ 67034 h 901500"/>
              <a:gd name="connsiteX2" fmla="*/ 610150 w 1089138"/>
              <a:gd name="connsiteY2" fmla="*/ 0 h 901500"/>
              <a:gd name="connsiteX3" fmla="*/ 1089138 w 1089138"/>
              <a:gd name="connsiteY3" fmla="*/ 813262 h 901500"/>
              <a:gd name="connsiteX4" fmla="*/ 0 w 1089138"/>
              <a:gd name="connsiteY4" fmla="*/ 901500 h 901500"/>
              <a:gd name="connsiteX0" fmla="*/ 0 w 1097491"/>
              <a:gd name="connsiteY0" fmla="*/ 901500 h 901500"/>
              <a:gd name="connsiteX1" fmla="*/ 208617 w 1097491"/>
              <a:gd name="connsiteY1" fmla="*/ 67034 h 901500"/>
              <a:gd name="connsiteX2" fmla="*/ 610150 w 1097491"/>
              <a:gd name="connsiteY2" fmla="*/ 0 h 901500"/>
              <a:gd name="connsiteX3" fmla="*/ 1097491 w 1097491"/>
              <a:gd name="connsiteY3" fmla="*/ 777973 h 901500"/>
              <a:gd name="connsiteX4" fmla="*/ 0 w 1097491"/>
              <a:gd name="connsiteY4" fmla="*/ 901500 h 901500"/>
              <a:gd name="connsiteX0" fmla="*/ 0 w 1063649"/>
              <a:gd name="connsiteY0" fmla="*/ 812616 h 812616"/>
              <a:gd name="connsiteX1" fmla="*/ 174775 w 1063649"/>
              <a:gd name="connsiteY1" fmla="*/ 67034 h 812616"/>
              <a:gd name="connsiteX2" fmla="*/ 576308 w 1063649"/>
              <a:gd name="connsiteY2" fmla="*/ 0 h 812616"/>
              <a:gd name="connsiteX3" fmla="*/ 1063649 w 1063649"/>
              <a:gd name="connsiteY3" fmla="*/ 777973 h 812616"/>
              <a:gd name="connsiteX4" fmla="*/ 0 w 1063649"/>
              <a:gd name="connsiteY4" fmla="*/ 812616 h 812616"/>
              <a:gd name="connsiteX0" fmla="*/ 0 w 1063649"/>
              <a:gd name="connsiteY0" fmla="*/ 812616 h 824772"/>
              <a:gd name="connsiteX1" fmla="*/ 174775 w 1063649"/>
              <a:gd name="connsiteY1" fmla="*/ 67034 h 824772"/>
              <a:gd name="connsiteX2" fmla="*/ 576308 w 1063649"/>
              <a:gd name="connsiteY2" fmla="*/ 0 h 824772"/>
              <a:gd name="connsiteX3" fmla="*/ 1063649 w 1063649"/>
              <a:gd name="connsiteY3" fmla="*/ 777973 h 824772"/>
              <a:gd name="connsiteX4" fmla="*/ 0 w 1063649"/>
              <a:gd name="connsiteY4" fmla="*/ 812616 h 824772"/>
              <a:gd name="connsiteX0" fmla="*/ 0 w 1067469"/>
              <a:gd name="connsiteY0" fmla="*/ 812616 h 820110"/>
              <a:gd name="connsiteX1" fmla="*/ 174775 w 1067469"/>
              <a:gd name="connsiteY1" fmla="*/ 67034 h 820110"/>
              <a:gd name="connsiteX2" fmla="*/ 576308 w 1067469"/>
              <a:gd name="connsiteY2" fmla="*/ 0 h 820110"/>
              <a:gd name="connsiteX3" fmla="*/ 1067469 w 1067469"/>
              <a:gd name="connsiteY3" fmla="*/ 722883 h 820110"/>
              <a:gd name="connsiteX4" fmla="*/ 0 w 1067469"/>
              <a:gd name="connsiteY4" fmla="*/ 812616 h 820110"/>
              <a:gd name="connsiteX0" fmla="*/ 0 w 1067469"/>
              <a:gd name="connsiteY0" fmla="*/ 812616 h 829447"/>
              <a:gd name="connsiteX1" fmla="*/ 174775 w 1067469"/>
              <a:gd name="connsiteY1" fmla="*/ 67034 h 829447"/>
              <a:gd name="connsiteX2" fmla="*/ 576308 w 1067469"/>
              <a:gd name="connsiteY2" fmla="*/ 0 h 829447"/>
              <a:gd name="connsiteX3" fmla="*/ 1067469 w 1067469"/>
              <a:gd name="connsiteY3" fmla="*/ 722883 h 829447"/>
              <a:gd name="connsiteX4" fmla="*/ 0 w 1067469"/>
              <a:gd name="connsiteY4" fmla="*/ 812616 h 82944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75602 h 881383"/>
              <a:gd name="connsiteX1" fmla="*/ 174775 w 955782"/>
              <a:gd name="connsiteY1" fmla="*/ 130020 h 881383"/>
              <a:gd name="connsiteX2" fmla="*/ 660707 w 955782"/>
              <a:gd name="connsiteY2" fmla="*/ 0 h 881383"/>
              <a:gd name="connsiteX3" fmla="*/ 955782 w 955782"/>
              <a:gd name="connsiteY3" fmla="*/ 654925 h 881383"/>
              <a:gd name="connsiteX4" fmla="*/ 0 w 955782"/>
              <a:gd name="connsiteY4" fmla="*/ 875602 h 881383"/>
              <a:gd name="connsiteX0" fmla="*/ 0 w 832809"/>
              <a:gd name="connsiteY0" fmla="*/ 722220 h 744823"/>
              <a:gd name="connsiteX1" fmla="*/ 51802 w 832809"/>
              <a:gd name="connsiteY1" fmla="*/ 130020 h 744823"/>
              <a:gd name="connsiteX2" fmla="*/ 537734 w 832809"/>
              <a:gd name="connsiteY2" fmla="*/ 0 h 744823"/>
              <a:gd name="connsiteX3" fmla="*/ 832809 w 832809"/>
              <a:gd name="connsiteY3" fmla="*/ 654925 h 744823"/>
              <a:gd name="connsiteX4" fmla="*/ 0 w 832809"/>
              <a:gd name="connsiteY4" fmla="*/ 722220 h 744823"/>
              <a:gd name="connsiteX0" fmla="*/ 0 w 851394"/>
              <a:gd name="connsiteY0" fmla="*/ 722220 h 731458"/>
              <a:gd name="connsiteX1" fmla="*/ 51802 w 851394"/>
              <a:gd name="connsiteY1" fmla="*/ 130020 h 731458"/>
              <a:gd name="connsiteX2" fmla="*/ 537734 w 851394"/>
              <a:gd name="connsiteY2" fmla="*/ 0 h 731458"/>
              <a:gd name="connsiteX3" fmla="*/ 851394 w 851394"/>
              <a:gd name="connsiteY3" fmla="*/ 573224 h 731458"/>
              <a:gd name="connsiteX4" fmla="*/ 0 w 851394"/>
              <a:gd name="connsiteY4" fmla="*/ 722220 h 731458"/>
              <a:gd name="connsiteX0" fmla="*/ 0 w 851394"/>
              <a:gd name="connsiteY0" fmla="*/ 722220 h 731458"/>
              <a:gd name="connsiteX1" fmla="*/ 83335 w 851394"/>
              <a:gd name="connsiteY1" fmla="*/ 71551 h 731458"/>
              <a:gd name="connsiteX2" fmla="*/ 537734 w 851394"/>
              <a:gd name="connsiteY2" fmla="*/ 0 h 731458"/>
              <a:gd name="connsiteX3" fmla="*/ 851394 w 851394"/>
              <a:gd name="connsiteY3" fmla="*/ 573224 h 731458"/>
              <a:gd name="connsiteX4" fmla="*/ 0 w 851394"/>
              <a:gd name="connsiteY4" fmla="*/ 722220 h 7314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394" h="731458">
                <a:moveTo>
                  <a:pt x="0" y="722220"/>
                </a:moveTo>
                <a:lnTo>
                  <a:pt x="83335" y="71551"/>
                </a:lnTo>
                <a:lnTo>
                  <a:pt x="537734" y="0"/>
                </a:lnTo>
                <a:cubicBezTo>
                  <a:pt x="701454" y="240961"/>
                  <a:pt x="817683" y="262026"/>
                  <a:pt x="851394" y="573224"/>
                </a:cubicBezTo>
                <a:cubicBezTo>
                  <a:pt x="411029" y="676956"/>
                  <a:pt x="303004" y="759864"/>
                  <a:pt x="0" y="722220"/>
                </a:cubicBezTo>
                <a:close/>
              </a:path>
            </a:pathLst>
          </a:cu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台形 13">
            <a:extLst>
              <a:ext uri="{FF2B5EF4-FFF2-40B4-BE49-F238E27FC236}">
                <a16:creationId xmlns:a16="http://schemas.microsoft.com/office/drawing/2014/main" id="{90A03851-F0F7-4E8F-BDBD-A483FBC250EC}"/>
              </a:ext>
            </a:extLst>
          </p:cNvPr>
          <p:cNvSpPr/>
          <p:nvPr userDrawn="1"/>
        </p:nvSpPr>
        <p:spPr>
          <a:xfrm rot="1616502">
            <a:off x="4683873" y="9087666"/>
            <a:ext cx="1530001" cy="679822"/>
          </a:xfrm>
          <a:custGeom>
            <a:avLst/>
            <a:gdLst>
              <a:gd name="connsiteX0" fmla="*/ 0 w 1173640"/>
              <a:gd name="connsiteY0" fmla="*/ 834466 h 834466"/>
              <a:gd name="connsiteX1" fmla="*/ 208617 w 1173640"/>
              <a:gd name="connsiteY1" fmla="*/ 0 h 834466"/>
              <a:gd name="connsiteX2" fmla="*/ 965024 w 1173640"/>
              <a:gd name="connsiteY2" fmla="*/ 0 h 834466"/>
              <a:gd name="connsiteX3" fmla="*/ 1173640 w 1173640"/>
              <a:gd name="connsiteY3" fmla="*/ 834466 h 834466"/>
              <a:gd name="connsiteX4" fmla="*/ 0 w 1173640"/>
              <a:gd name="connsiteY4" fmla="*/ 834466 h 834466"/>
              <a:gd name="connsiteX0" fmla="*/ 0 w 1173640"/>
              <a:gd name="connsiteY0" fmla="*/ 905800 h 905800"/>
              <a:gd name="connsiteX1" fmla="*/ 208617 w 1173640"/>
              <a:gd name="connsiteY1" fmla="*/ 71334 h 905800"/>
              <a:gd name="connsiteX2" fmla="*/ 835463 w 1173640"/>
              <a:gd name="connsiteY2" fmla="*/ 0 h 905800"/>
              <a:gd name="connsiteX3" fmla="*/ 1173640 w 1173640"/>
              <a:gd name="connsiteY3" fmla="*/ 905800 h 905800"/>
              <a:gd name="connsiteX4" fmla="*/ 0 w 1173640"/>
              <a:gd name="connsiteY4" fmla="*/ 905800 h 905800"/>
              <a:gd name="connsiteX0" fmla="*/ 0 w 1089138"/>
              <a:gd name="connsiteY0" fmla="*/ 905800 h 905800"/>
              <a:gd name="connsiteX1" fmla="*/ 208617 w 1089138"/>
              <a:gd name="connsiteY1" fmla="*/ 71334 h 905800"/>
              <a:gd name="connsiteX2" fmla="*/ 835463 w 1089138"/>
              <a:gd name="connsiteY2" fmla="*/ 0 h 905800"/>
              <a:gd name="connsiteX3" fmla="*/ 1089138 w 1089138"/>
              <a:gd name="connsiteY3" fmla="*/ 817562 h 905800"/>
              <a:gd name="connsiteX4" fmla="*/ 0 w 1089138"/>
              <a:gd name="connsiteY4" fmla="*/ 905800 h 905800"/>
              <a:gd name="connsiteX0" fmla="*/ 0 w 1089138"/>
              <a:gd name="connsiteY0" fmla="*/ 901500 h 901500"/>
              <a:gd name="connsiteX1" fmla="*/ 208617 w 1089138"/>
              <a:gd name="connsiteY1" fmla="*/ 67034 h 901500"/>
              <a:gd name="connsiteX2" fmla="*/ 610150 w 1089138"/>
              <a:gd name="connsiteY2" fmla="*/ 0 h 901500"/>
              <a:gd name="connsiteX3" fmla="*/ 1089138 w 1089138"/>
              <a:gd name="connsiteY3" fmla="*/ 813262 h 901500"/>
              <a:gd name="connsiteX4" fmla="*/ 0 w 1089138"/>
              <a:gd name="connsiteY4" fmla="*/ 901500 h 901500"/>
              <a:gd name="connsiteX0" fmla="*/ 0 w 1097491"/>
              <a:gd name="connsiteY0" fmla="*/ 901500 h 901500"/>
              <a:gd name="connsiteX1" fmla="*/ 208617 w 1097491"/>
              <a:gd name="connsiteY1" fmla="*/ 67034 h 901500"/>
              <a:gd name="connsiteX2" fmla="*/ 610150 w 1097491"/>
              <a:gd name="connsiteY2" fmla="*/ 0 h 901500"/>
              <a:gd name="connsiteX3" fmla="*/ 1097491 w 1097491"/>
              <a:gd name="connsiteY3" fmla="*/ 777973 h 901500"/>
              <a:gd name="connsiteX4" fmla="*/ 0 w 1097491"/>
              <a:gd name="connsiteY4" fmla="*/ 901500 h 901500"/>
              <a:gd name="connsiteX0" fmla="*/ 0 w 1063649"/>
              <a:gd name="connsiteY0" fmla="*/ 812616 h 812616"/>
              <a:gd name="connsiteX1" fmla="*/ 174775 w 1063649"/>
              <a:gd name="connsiteY1" fmla="*/ 67034 h 812616"/>
              <a:gd name="connsiteX2" fmla="*/ 576308 w 1063649"/>
              <a:gd name="connsiteY2" fmla="*/ 0 h 812616"/>
              <a:gd name="connsiteX3" fmla="*/ 1063649 w 1063649"/>
              <a:gd name="connsiteY3" fmla="*/ 777973 h 812616"/>
              <a:gd name="connsiteX4" fmla="*/ 0 w 1063649"/>
              <a:gd name="connsiteY4" fmla="*/ 812616 h 812616"/>
              <a:gd name="connsiteX0" fmla="*/ 0 w 1063649"/>
              <a:gd name="connsiteY0" fmla="*/ 812616 h 824772"/>
              <a:gd name="connsiteX1" fmla="*/ 174775 w 1063649"/>
              <a:gd name="connsiteY1" fmla="*/ 67034 h 824772"/>
              <a:gd name="connsiteX2" fmla="*/ 576308 w 1063649"/>
              <a:gd name="connsiteY2" fmla="*/ 0 h 824772"/>
              <a:gd name="connsiteX3" fmla="*/ 1063649 w 1063649"/>
              <a:gd name="connsiteY3" fmla="*/ 777973 h 824772"/>
              <a:gd name="connsiteX4" fmla="*/ 0 w 1063649"/>
              <a:gd name="connsiteY4" fmla="*/ 812616 h 824772"/>
              <a:gd name="connsiteX0" fmla="*/ 0 w 1067469"/>
              <a:gd name="connsiteY0" fmla="*/ 812616 h 820110"/>
              <a:gd name="connsiteX1" fmla="*/ 174775 w 1067469"/>
              <a:gd name="connsiteY1" fmla="*/ 67034 h 820110"/>
              <a:gd name="connsiteX2" fmla="*/ 576308 w 1067469"/>
              <a:gd name="connsiteY2" fmla="*/ 0 h 820110"/>
              <a:gd name="connsiteX3" fmla="*/ 1067469 w 1067469"/>
              <a:gd name="connsiteY3" fmla="*/ 722883 h 820110"/>
              <a:gd name="connsiteX4" fmla="*/ 0 w 1067469"/>
              <a:gd name="connsiteY4" fmla="*/ 812616 h 820110"/>
              <a:gd name="connsiteX0" fmla="*/ 0 w 1067469"/>
              <a:gd name="connsiteY0" fmla="*/ 812616 h 829447"/>
              <a:gd name="connsiteX1" fmla="*/ 174775 w 1067469"/>
              <a:gd name="connsiteY1" fmla="*/ 67034 h 829447"/>
              <a:gd name="connsiteX2" fmla="*/ 576308 w 1067469"/>
              <a:gd name="connsiteY2" fmla="*/ 0 h 829447"/>
              <a:gd name="connsiteX3" fmla="*/ 1067469 w 1067469"/>
              <a:gd name="connsiteY3" fmla="*/ 722883 h 829447"/>
              <a:gd name="connsiteX4" fmla="*/ 0 w 1067469"/>
              <a:gd name="connsiteY4" fmla="*/ 812616 h 82944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12616 h 818397"/>
              <a:gd name="connsiteX1" fmla="*/ 174775 w 955782"/>
              <a:gd name="connsiteY1" fmla="*/ 67034 h 818397"/>
              <a:gd name="connsiteX2" fmla="*/ 576308 w 955782"/>
              <a:gd name="connsiteY2" fmla="*/ 0 h 818397"/>
              <a:gd name="connsiteX3" fmla="*/ 955782 w 955782"/>
              <a:gd name="connsiteY3" fmla="*/ 591939 h 818397"/>
              <a:gd name="connsiteX4" fmla="*/ 0 w 955782"/>
              <a:gd name="connsiteY4" fmla="*/ 812616 h 818397"/>
              <a:gd name="connsiteX0" fmla="*/ 0 w 955782"/>
              <a:gd name="connsiteY0" fmla="*/ 875602 h 881383"/>
              <a:gd name="connsiteX1" fmla="*/ 174775 w 955782"/>
              <a:gd name="connsiteY1" fmla="*/ 130020 h 881383"/>
              <a:gd name="connsiteX2" fmla="*/ 660707 w 955782"/>
              <a:gd name="connsiteY2" fmla="*/ 0 h 881383"/>
              <a:gd name="connsiteX3" fmla="*/ 955782 w 955782"/>
              <a:gd name="connsiteY3" fmla="*/ 654925 h 881383"/>
              <a:gd name="connsiteX4" fmla="*/ 0 w 955782"/>
              <a:gd name="connsiteY4" fmla="*/ 875602 h 881383"/>
              <a:gd name="connsiteX0" fmla="*/ 0 w 832809"/>
              <a:gd name="connsiteY0" fmla="*/ 722220 h 744823"/>
              <a:gd name="connsiteX1" fmla="*/ 51802 w 832809"/>
              <a:gd name="connsiteY1" fmla="*/ 130020 h 744823"/>
              <a:gd name="connsiteX2" fmla="*/ 537734 w 832809"/>
              <a:gd name="connsiteY2" fmla="*/ 0 h 744823"/>
              <a:gd name="connsiteX3" fmla="*/ 832809 w 832809"/>
              <a:gd name="connsiteY3" fmla="*/ 654925 h 744823"/>
              <a:gd name="connsiteX4" fmla="*/ 0 w 832809"/>
              <a:gd name="connsiteY4" fmla="*/ 722220 h 744823"/>
              <a:gd name="connsiteX0" fmla="*/ 0 w 851394"/>
              <a:gd name="connsiteY0" fmla="*/ 722220 h 731458"/>
              <a:gd name="connsiteX1" fmla="*/ 51802 w 851394"/>
              <a:gd name="connsiteY1" fmla="*/ 130020 h 731458"/>
              <a:gd name="connsiteX2" fmla="*/ 537734 w 851394"/>
              <a:gd name="connsiteY2" fmla="*/ 0 h 731458"/>
              <a:gd name="connsiteX3" fmla="*/ 851394 w 851394"/>
              <a:gd name="connsiteY3" fmla="*/ 573224 h 731458"/>
              <a:gd name="connsiteX4" fmla="*/ 0 w 851394"/>
              <a:gd name="connsiteY4" fmla="*/ 722220 h 731458"/>
              <a:gd name="connsiteX0" fmla="*/ 0 w 862674"/>
              <a:gd name="connsiteY0" fmla="*/ 736975 h 746213"/>
              <a:gd name="connsiteX1" fmla="*/ 51802 w 862674"/>
              <a:gd name="connsiteY1" fmla="*/ 144775 h 746213"/>
              <a:gd name="connsiteX2" fmla="*/ 774147 w 862674"/>
              <a:gd name="connsiteY2" fmla="*/ 0 h 746213"/>
              <a:gd name="connsiteX3" fmla="*/ 851394 w 862674"/>
              <a:gd name="connsiteY3" fmla="*/ 587979 h 746213"/>
              <a:gd name="connsiteX4" fmla="*/ 0 w 862674"/>
              <a:gd name="connsiteY4" fmla="*/ 736975 h 746213"/>
              <a:gd name="connsiteX0" fmla="*/ 0 w 908616"/>
              <a:gd name="connsiteY0" fmla="*/ 736975 h 742406"/>
              <a:gd name="connsiteX1" fmla="*/ 51802 w 908616"/>
              <a:gd name="connsiteY1" fmla="*/ 144775 h 742406"/>
              <a:gd name="connsiteX2" fmla="*/ 774147 w 908616"/>
              <a:gd name="connsiteY2" fmla="*/ 0 h 742406"/>
              <a:gd name="connsiteX3" fmla="*/ 908616 w 908616"/>
              <a:gd name="connsiteY3" fmla="*/ 504193 h 742406"/>
              <a:gd name="connsiteX4" fmla="*/ 0 w 908616"/>
              <a:gd name="connsiteY4" fmla="*/ 736975 h 742406"/>
              <a:gd name="connsiteX0" fmla="*/ 0 w 908616"/>
              <a:gd name="connsiteY0" fmla="*/ 736975 h 749805"/>
              <a:gd name="connsiteX1" fmla="*/ 51802 w 908616"/>
              <a:gd name="connsiteY1" fmla="*/ 144775 h 749805"/>
              <a:gd name="connsiteX2" fmla="*/ 774147 w 908616"/>
              <a:gd name="connsiteY2" fmla="*/ 0 h 749805"/>
              <a:gd name="connsiteX3" fmla="*/ 908616 w 908616"/>
              <a:gd name="connsiteY3" fmla="*/ 504193 h 749805"/>
              <a:gd name="connsiteX4" fmla="*/ 0 w 908616"/>
              <a:gd name="connsiteY4" fmla="*/ 736975 h 749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8616" h="749805">
                <a:moveTo>
                  <a:pt x="0" y="736975"/>
                </a:moveTo>
                <a:lnTo>
                  <a:pt x="51802" y="144775"/>
                </a:lnTo>
                <a:lnTo>
                  <a:pt x="774147" y="0"/>
                </a:lnTo>
                <a:cubicBezTo>
                  <a:pt x="937867" y="240961"/>
                  <a:pt x="874905" y="192995"/>
                  <a:pt x="908616" y="504193"/>
                </a:cubicBezTo>
                <a:cubicBezTo>
                  <a:pt x="455932" y="738639"/>
                  <a:pt x="303004" y="774619"/>
                  <a:pt x="0" y="736975"/>
                </a:cubicBezTo>
                <a:close/>
              </a:path>
            </a:pathLst>
          </a:cu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四角形: 角を丸くする 30">
            <a:extLst>
              <a:ext uri="{FF2B5EF4-FFF2-40B4-BE49-F238E27FC236}">
                <a16:creationId xmlns:a16="http://schemas.microsoft.com/office/drawing/2014/main" id="{0808F3CD-8C95-4974-910E-61487FBC057B}"/>
              </a:ext>
            </a:extLst>
          </p:cNvPr>
          <p:cNvSpPr/>
          <p:nvPr userDrawn="1"/>
        </p:nvSpPr>
        <p:spPr>
          <a:xfrm rot="5400000">
            <a:off x="5389529" y="10375441"/>
            <a:ext cx="900000" cy="448774"/>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CACA260F-8234-472C-8069-D995F4F62102}"/>
              </a:ext>
            </a:extLst>
          </p:cNvPr>
          <p:cNvSpPr/>
          <p:nvPr userDrawn="1"/>
        </p:nvSpPr>
        <p:spPr>
          <a:xfrm rot="7416204">
            <a:off x="3602314" y="7050060"/>
            <a:ext cx="1032802" cy="2284915"/>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391A771B-2B87-4B4A-A5C6-EBB15A7866A8}"/>
              </a:ext>
            </a:extLst>
          </p:cNvPr>
          <p:cNvSpPr/>
          <p:nvPr userDrawn="1"/>
        </p:nvSpPr>
        <p:spPr>
          <a:xfrm rot="7416204">
            <a:off x="2715164" y="9180004"/>
            <a:ext cx="1267601" cy="1727697"/>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四角形: 角を丸くする 33">
            <a:extLst>
              <a:ext uri="{FF2B5EF4-FFF2-40B4-BE49-F238E27FC236}">
                <a16:creationId xmlns:a16="http://schemas.microsoft.com/office/drawing/2014/main" id="{BB8E7895-FEE1-4510-8CF2-5A08516608D1}"/>
              </a:ext>
            </a:extLst>
          </p:cNvPr>
          <p:cNvSpPr/>
          <p:nvPr userDrawn="1"/>
        </p:nvSpPr>
        <p:spPr>
          <a:xfrm rot="7416204">
            <a:off x="3658682" y="9276079"/>
            <a:ext cx="1032802" cy="203819"/>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四角形: 角を丸くする 16">
            <a:extLst>
              <a:ext uri="{FF2B5EF4-FFF2-40B4-BE49-F238E27FC236}">
                <a16:creationId xmlns:a16="http://schemas.microsoft.com/office/drawing/2014/main" id="{950FDC62-4453-48C3-AD4C-2E4D9E0D65EE}"/>
              </a:ext>
            </a:extLst>
          </p:cNvPr>
          <p:cNvSpPr/>
          <p:nvPr userDrawn="1"/>
        </p:nvSpPr>
        <p:spPr>
          <a:xfrm rot="2277156">
            <a:off x="4163422" y="9874515"/>
            <a:ext cx="1645089" cy="1193583"/>
          </a:xfrm>
          <a:custGeom>
            <a:avLst/>
            <a:gdLst>
              <a:gd name="connsiteX0" fmla="*/ 0 w 1484232"/>
              <a:gd name="connsiteY0" fmla="*/ 168560 h 1011342"/>
              <a:gd name="connsiteX1" fmla="*/ 168560 w 1484232"/>
              <a:gd name="connsiteY1" fmla="*/ 0 h 1011342"/>
              <a:gd name="connsiteX2" fmla="*/ 1315672 w 1484232"/>
              <a:gd name="connsiteY2" fmla="*/ 0 h 1011342"/>
              <a:gd name="connsiteX3" fmla="*/ 1484232 w 1484232"/>
              <a:gd name="connsiteY3" fmla="*/ 168560 h 1011342"/>
              <a:gd name="connsiteX4" fmla="*/ 1484232 w 1484232"/>
              <a:gd name="connsiteY4" fmla="*/ 842782 h 1011342"/>
              <a:gd name="connsiteX5" fmla="*/ 1315672 w 1484232"/>
              <a:gd name="connsiteY5" fmla="*/ 1011342 h 1011342"/>
              <a:gd name="connsiteX6" fmla="*/ 168560 w 1484232"/>
              <a:gd name="connsiteY6" fmla="*/ 1011342 h 1011342"/>
              <a:gd name="connsiteX7" fmla="*/ 0 w 1484232"/>
              <a:gd name="connsiteY7" fmla="*/ 842782 h 1011342"/>
              <a:gd name="connsiteX8" fmla="*/ 0 w 1484232"/>
              <a:gd name="connsiteY8" fmla="*/ 168560 h 1011342"/>
              <a:gd name="connsiteX0" fmla="*/ 55576 w 1539808"/>
              <a:gd name="connsiteY0" fmla="*/ 168560 h 1089611"/>
              <a:gd name="connsiteX1" fmla="*/ 224136 w 1539808"/>
              <a:gd name="connsiteY1" fmla="*/ 0 h 1089611"/>
              <a:gd name="connsiteX2" fmla="*/ 1371248 w 1539808"/>
              <a:gd name="connsiteY2" fmla="*/ 0 h 1089611"/>
              <a:gd name="connsiteX3" fmla="*/ 1539808 w 1539808"/>
              <a:gd name="connsiteY3" fmla="*/ 168560 h 1089611"/>
              <a:gd name="connsiteX4" fmla="*/ 1539808 w 1539808"/>
              <a:gd name="connsiteY4" fmla="*/ 842782 h 1089611"/>
              <a:gd name="connsiteX5" fmla="*/ 1371248 w 1539808"/>
              <a:gd name="connsiteY5" fmla="*/ 1011342 h 1089611"/>
              <a:gd name="connsiteX6" fmla="*/ 224136 w 1539808"/>
              <a:gd name="connsiteY6" fmla="*/ 1011342 h 1089611"/>
              <a:gd name="connsiteX7" fmla="*/ 0 w 1539808"/>
              <a:gd name="connsiteY7" fmla="*/ 1057559 h 1089611"/>
              <a:gd name="connsiteX8" fmla="*/ 55576 w 1539808"/>
              <a:gd name="connsiteY8" fmla="*/ 168560 h 1089611"/>
              <a:gd name="connsiteX0" fmla="*/ 55576 w 1539808"/>
              <a:gd name="connsiteY0" fmla="*/ 168560 h 1117712"/>
              <a:gd name="connsiteX1" fmla="*/ 224136 w 1539808"/>
              <a:gd name="connsiteY1" fmla="*/ 0 h 1117712"/>
              <a:gd name="connsiteX2" fmla="*/ 1371248 w 1539808"/>
              <a:gd name="connsiteY2" fmla="*/ 0 h 1117712"/>
              <a:gd name="connsiteX3" fmla="*/ 1539808 w 1539808"/>
              <a:gd name="connsiteY3" fmla="*/ 168560 h 1117712"/>
              <a:gd name="connsiteX4" fmla="*/ 1539808 w 1539808"/>
              <a:gd name="connsiteY4" fmla="*/ 842782 h 1117712"/>
              <a:gd name="connsiteX5" fmla="*/ 1371248 w 1539808"/>
              <a:gd name="connsiteY5" fmla="*/ 1011342 h 1117712"/>
              <a:gd name="connsiteX6" fmla="*/ 191056 w 1539808"/>
              <a:gd name="connsiteY6" fmla="*/ 1107926 h 1117712"/>
              <a:gd name="connsiteX7" fmla="*/ 0 w 1539808"/>
              <a:gd name="connsiteY7" fmla="*/ 1057559 h 1117712"/>
              <a:gd name="connsiteX8" fmla="*/ 55576 w 1539808"/>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371248 w 1800464"/>
              <a:gd name="connsiteY5" fmla="*/ 1011342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168560 h 1117712"/>
              <a:gd name="connsiteX1" fmla="*/ 224136 w 1800464"/>
              <a:gd name="connsiteY1" fmla="*/ 0 h 1117712"/>
              <a:gd name="connsiteX2" fmla="*/ 1371248 w 1800464"/>
              <a:gd name="connsiteY2" fmla="*/ 0 h 1117712"/>
              <a:gd name="connsiteX3" fmla="*/ 1539808 w 1800464"/>
              <a:gd name="connsiteY3" fmla="*/ 168560 h 1117712"/>
              <a:gd name="connsiteX4" fmla="*/ 1800464 w 1800464"/>
              <a:gd name="connsiteY4" fmla="*/ 554360 h 1117712"/>
              <a:gd name="connsiteX5" fmla="*/ 1297604 w 1800464"/>
              <a:gd name="connsiteY5" fmla="*/ 806264 h 1117712"/>
              <a:gd name="connsiteX6" fmla="*/ 191056 w 1800464"/>
              <a:gd name="connsiteY6" fmla="*/ 1107926 h 1117712"/>
              <a:gd name="connsiteX7" fmla="*/ 0 w 1800464"/>
              <a:gd name="connsiteY7" fmla="*/ 1057559 h 1117712"/>
              <a:gd name="connsiteX8" fmla="*/ 55576 w 1800464"/>
              <a:gd name="connsiteY8" fmla="*/ 168560 h 1117712"/>
              <a:gd name="connsiteX0" fmla="*/ 55576 w 1800464"/>
              <a:gd name="connsiteY0" fmla="*/ 287197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55576 w 1800464"/>
              <a:gd name="connsiteY8" fmla="*/ 287197 h 1236349"/>
              <a:gd name="connsiteX0" fmla="*/ 86885 w 1800464"/>
              <a:gd name="connsiteY0" fmla="*/ 405834 h 1236349"/>
              <a:gd name="connsiteX1" fmla="*/ 224136 w 1800464"/>
              <a:gd name="connsiteY1" fmla="*/ 11863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297604 w 1800464"/>
              <a:gd name="connsiteY5" fmla="*/ 924901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236349"/>
              <a:gd name="connsiteX1" fmla="*/ 233834 w 1800464"/>
              <a:gd name="connsiteY1" fmla="*/ 247857 h 1236349"/>
              <a:gd name="connsiteX2" fmla="*/ 1339940 w 1800464"/>
              <a:gd name="connsiteY2" fmla="*/ 0 h 1236349"/>
              <a:gd name="connsiteX3" fmla="*/ 1539808 w 1800464"/>
              <a:gd name="connsiteY3" fmla="*/ 287197 h 1236349"/>
              <a:gd name="connsiteX4" fmla="*/ 1800464 w 1800464"/>
              <a:gd name="connsiteY4" fmla="*/ 672997 h 1236349"/>
              <a:gd name="connsiteX5" fmla="*/ 1350966 w 1800464"/>
              <a:gd name="connsiteY5" fmla="*/ 979148 h 1236349"/>
              <a:gd name="connsiteX6" fmla="*/ 191056 w 1800464"/>
              <a:gd name="connsiteY6" fmla="*/ 1226563 h 1236349"/>
              <a:gd name="connsiteX7" fmla="*/ 0 w 1800464"/>
              <a:gd name="connsiteY7" fmla="*/ 1176196 h 1236349"/>
              <a:gd name="connsiteX8" fmla="*/ 86885 w 1800464"/>
              <a:gd name="connsiteY8" fmla="*/ 405834 h 1236349"/>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50966 w 1800464"/>
              <a:gd name="connsiteY5" fmla="*/ 979148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39808 w 1800464"/>
              <a:gd name="connsiteY3" fmla="*/ 287197 h 1306822"/>
              <a:gd name="connsiteX4" fmla="*/ 1800464 w 1800464"/>
              <a:gd name="connsiteY4" fmla="*/ 672997 h 1306822"/>
              <a:gd name="connsiteX5" fmla="*/ 1325329 w 1800464"/>
              <a:gd name="connsiteY5" fmla="*/ 1018464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05834 h 1306822"/>
              <a:gd name="connsiteX1" fmla="*/ 233834 w 1800464"/>
              <a:gd name="connsiteY1" fmla="*/ 247857 h 1306822"/>
              <a:gd name="connsiteX2" fmla="*/ 1339940 w 1800464"/>
              <a:gd name="connsiteY2" fmla="*/ 0 h 1306822"/>
              <a:gd name="connsiteX3" fmla="*/ 1590732 w 1800464"/>
              <a:gd name="connsiteY3" fmla="*/ 258016 h 1306822"/>
              <a:gd name="connsiteX4" fmla="*/ 1800464 w 1800464"/>
              <a:gd name="connsiteY4" fmla="*/ 672997 h 1306822"/>
              <a:gd name="connsiteX5" fmla="*/ 1325329 w 1800464"/>
              <a:gd name="connsiteY5" fmla="*/ 1018464 h 1306822"/>
              <a:gd name="connsiteX6" fmla="*/ 341002 w 1800464"/>
              <a:gd name="connsiteY6" fmla="*/ 1306822 h 1306822"/>
              <a:gd name="connsiteX7" fmla="*/ 0 w 1800464"/>
              <a:gd name="connsiteY7" fmla="*/ 1176196 h 1306822"/>
              <a:gd name="connsiteX8" fmla="*/ 86885 w 1800464"/>
              <a:gd name="connsiteY8" fmla="*/ 405834 h 1306822"/>
              <a:gd name="connsiteX0" fmla="*/ 86885 w 1800464"/>
              <a:gd name="connsiteY0" fmla="*/ 425288 h 1326276"/>
              <a:gd name="connsiteX1" fmla="*/ 233834 w 1800464"/>
              <a:gd name="connsiteY1" fmla="*/ 267311 h 1326276"/>
              <a:gd name="connsiteX2" fmla="*/ 1373889 w 1800464"/>
              <a:gd name="connsiteY2" fmla="*/ 0 h 1326276"/>
              <a:gd name="connsiteX3" fmla="*/ 1590732 w 1800464"/>
              <a:gd name="connsiteY3" fmla="*/ 277470 h 1326276"/>
              <a:gd name="connsiteX4" fmla="*/ 1800464 w 1800464"/>
              <a:gd name="connsiteY4" fmla="*/ 692451 h 1326276"/>
              <a:gd name="connsiteX5" fmla="*/ 1325329 w 1800464"/>
              <a:gd name="connsiteY5" fmla="*/ 1037918 h 1326276"/>
              <a:gd name="connsiteX6" fmla="*/ 341002 w 1800464"/>
              <a:gd name="connsiteY6" fmla="*/ 1326276 h 1326276"/>
              <a:gd name="connsiteX7" fmla="*/ 0 w 1800464"/>
              <a:gd name="connsiteY7" fmla="*/ 1195650 h 1326276"/>
              <a:gd name="connsiteX8" fmla="*/ 86885 w 1800464"/>
              <a:gd name="connsiteY8" fmla="*/ 425288 h 1326276"/>
              <a:gd name="connsiteX0" fmla="*/ 86885 w 1800464"/>
              <a:gd name="connsiteY0" fmla="*/ 425288 h 1254137"/>
              <a:gd name="connsiteX1" fmla="*/ 233834 w 1800464"/>
              <a:gd name="connsiteY1" fmla="*/ 267311 h 1254137"/>
              <a:gd name="connsiteX2" fmla="*/ 1373889 w 1800464"/>
              <a:gd name="connsiteY2" fmla="*/ 0 h 1254137"/>
              <a:gd name="connsiteX3" fmla="*/ 1590732 w 1800464"/>
              <a:gd name="connsiteY3" fmla="*/ 277470 h 1254137"/>
              <a:gd name="connsiteX4" fmla="*/ 1800464 w 1800464"/>
              <a:gd name="connsiteY4" fmla="*/ 692451 h 1254137"/>
              <a:gd name="connsiteX5" fmla="*/ 1325329 w 1800464"/>
              <a:gd name="connsiteY5" fmla="*/ 1037918 h 1254137"/>
              <a:gd name="connsiteX6" fmla="*/ 916406 w 1800464"/>
              <a:gd name="connsiteY6" fmla="*/ 1242802 h 1254137"/>
              <a:gd name="connsiteX7" fmla="*/ 0 w 1800464"/>
              <a:gd name="connsiteY7" fmla="*/ 1195650 h 1254137"/>
              <a:gd name="connsiteX8" fmla="*/ 86885 w 1800464"/>
              <a:gd name="connsiteY8" fmla="*/ 425288 h 1254137"/>
              <a:gd name="connsiteX0" fmla="*/ 0 w 1713579"/>
              <a:gd name="connsiteY0" fmla="*/ 425288 h 1252141"/>
              <a:gd name="connsiteX1" fmla="*/ 146949 w 1713579"/>
              <a:gd name="connsiteY1" fmla="*/ 267311 h 1252141"/>
              <a:gd name="connsiteX2" fmla="*/ 1287004 w 1713579"/>
              <a:gd name="connsiteY2" fmla="*/ 0 h 1252141"/>
              <a:gd name="connsiteX3" fmla="*/ 1503847 w 1713579"/>
              <a:gd name="connsiteY3" fmla="*/ 277470 h 1252141"/>
              <a:gd name="connsiteX4" fmla="*/ 1713579 w 1713579"/>
              <a:gd name="connsiteY4" fmla="*/ 692451 h 1252141"/>
              <a:gd name="connsiteX5" fmla="*/ 1238444 w 1713579"/>
              <a:gd name="connsiteY5" fmla="*/ 1037918 h 1252141"/>
              <a:gd name="connsiteX6" fmla="*/ 829521 w 1713579"/>
              <a:gd name="connsiteY6" fmla="*/ 1242802 h 1252141"/>
              <a:gd name="connsiteX7" fmla="*/ 194353 w 1713579"/>
              <a:gd name="connsiteY7" fmla="*/ 1191471 h 1252141"/>
              <a:gd name="connsiteX8" fmla="*/ 0 w 1713579"/>
              <a:gd name="connsiteY8" fmla="*/ 425288 h 1252141"/>
              <a:gd name="connsiteX0" fmla="*/ 0 w 2019655"/>
              <a:gd name="connsiteY0" fmla="*/ 425288 h 1252141"/>
              <a:gd name="connsiteX1" fmla="*/ 146949 w 2019655"/>
              <a:gd name="connsiteY1" fmla="*/ 267311 h 1252141"/>
              <a:gd name="connsiteX2" fmla="*/ 1287004 w 2019655"/>
              <a:gd name="connsiteY2" fmla="*/ 0 h 1252141"/>
              <a:gd name="connsiteX3" fmla="*/ 1503847 w 2019655"/>
              <a:gd name="connsiteY3" fmla="*/ 277470 h 1252141"/>
              <a:gd name="connsiteX4" fmla="*/ 2019655 w 2019655"/>
              <a:gd name="connsiteY4" fmla="*/ 785227 h 1252141"/>
              <a:gd name="connsiteX5" fmla="*/ 1238444 w 2019655"/>
              <a:gd name="connsiteY5" fmla="*/ 1037918 h 1252141"/>
              <a:gd name="connsiteX6" fmla="*/ 829521 w 2019655"/>
              <a:gd name="connsiteY6" fmla="*/ 1242802 h 1252141"/>
              <a:gd name="connsiteX7" fmla="*/ 194353 w 2019655"/>
              <a:gd name="connsiteY7" fmla="*/ 1191471 h 1252141"/>
              <a:gd name="connsiteX8" fmla="*/ 0 w 2019655"/>
              <a:gd name="connsiteY8" fmla="*/ 425288 h 1252141"/>
              <a:gd name="connsiteX0" fmla="*/ 0 w 2019655"/>
              <a:gd name="connsiteY0" fmla="*/ 425288 h 1252141"/>
              <a:gd name="connsiteX1" fmla="*/ 146949 w 2019655"/>
              <a:gd name="connsiteY1" fmla="*/ 267311 h 1252141"/>
              <a:gd name="connsiteX2" fmla="*/ 1287004 w 2019655"/>
              <a:gd name="connsiteY2" fmla="*/ 0 h 1252141"/>
              <a:gd name="connsiteX3" fmla="*/ 1503847 w 2019655"/>
              <a:gd name="connsiteY3" fmla="*/ 277470 h 1252141"/>
              <a:gd name="connsiteX4" fmla="*/ 2019655 w 2019655"/>
              <a:gd name="connsiteY4" fmla="*/ 785227 h 1252141"/>
              <a:gd name="connsiteX5" fmla="*/ 1342242 w 2019655"/>
              <a:gd name="connsiteY5" fmla="*/ 1142548 h 1252141"/>
              <a:gd name="connsiteX6" fmla="*/ 829521 w 2019655"/>
              <a:gd name="connsiteY6" fmla="*/ 1242802 h 1252141"/>
              <a:gd name="connsiteX7" fmla="*/ 194353 w 2019655"/>
              <a:gd name="connsiteY7" fmla="*/ 1191471 h 1252141"/>
              <a:gd name="connsiteX8" fmla="*/ 0 w 2019655"/>
              <a:gd name="connsiteY8" fmla="*/ 425288 h 1252141"/>
              <a:gd name="connsiteX0" fmla="*/ 0 w 2019655"/>
              <a:gd name="connsiteY0" fmla="*/ 258580 h 1085433"/>
              <a:gd name="connsiteX1" fmla="*/ 146949 w 2019655"/>
              <a:gd name="connsiteY1" fmla="*/ 100603 h 1085433"/>
              <a:gd name="connsiteX2" fmla="*/ 1381041 w 2019655"/>
              <a:gd name="connsiteY2" fmla="*/ 0 h 1085433"/>
              <a:gd name="connsiteX3" fmla="*/ 1503847 w 2019655"/>
              <a:gd name="connsiteY3" fmla="*/ 110762 h 1085433"/>
              <a:gd name="connsiteX4" fmla="*/ 2019655 w 2019655"/>
              <a:gd name="connsiteY4" fmla="*/ 618519 h 1085433"/>
              <a:gd name="connsiteX5" fmla="*/ 1342242 w 2019655"/>
              <a:gd name="connsiteY5" fmla="*/ 975840 h 1085433"/>
              <a:gd name="connsiteX6" fmla="*/ 829521 w 2019655"/>
              <a:gd name="connsiteY6" fmla="*/ 1076094 h 1085433"/>
              <a:gd name="connsiteX7" fmla="*/ 194353 w 2019655"/>
              <a:gd name="connsiteY7" fmla="*/ 1024763 h 1085433"/>
              <a:gd name="connsiteX8" fmla="*/ 0 w 2019655"/>
              <a:gd name="connsiteY8" fmla="*/ 258580 h 1085433"/>
              <a:gd name="connsiteX0" fmla="*/ 0 w 2019655"/>
              <a:gd name="connsiteY0" fmla="*/ 258580 h 1085433"/>
              <a:gd name="connsiteX1" fmla="*/ 272926 w 2019655"/>
              <a:gd name="connsiteY1" fmla="*/ 191631 h 1085433"/>
              <a:gd name="connsiteX2" fmla="*/ 1381041 w 2019655"/>
              <a:gd name="connsiteY2" fmla="*/ 0 h 1085433"/>
              <a:gd name="connsiteX3" fmla="*/ 1503847 w 2019655"/>
              <a:gd name="connsiteY3" fmla="*/ 110762 h 1085433"/>
              <a:gd name="connsiteX4" fmla="*/ 2019655 w 2019655"/>
              <a:gd name="connsiteY4" fmla="*/ 618519 h 1085433"/>
              <a:gd name="connsiteX5" fmla="*/ 1342242 w 2019655"/>
              <a:gd name="connsiteY5" fmla="*/ 975840 h 1085433"/>
              <a:gd name="connsiteX6" fmla="*/ 829521 w 2019655"/>
              <a:gd name="connsiteY6" fmla="*/ 1076094 h 1085433"/>
              <a:gd name="connsiteX7" fmla="*/ 194353 w 2019655"/>
              <a:gd name="connsiteY7" fmla="*/ 1024763 h 1085433"/>
              <a:gd name="connsiteX8" fmla="*/ 0 w 2019655"/>
              <a:gd name="connsiteY8" fmla="*/ 258580 h 1085433"/>
              <a:gd name="connsiteX0" fmla="*/ 3044 w 1825302"/>
              <a:gd name="connsiteY0" fmla="*/ 277767 h 1085433"/>
              <a:gd name="connsiteX1" fmla="*/ 78573 w 1825302"/>
              <a:gd name="connsiteY1" fmla="*/ 191631 h 1085433"/>
              <a:gd name="connsiteX2" fmla="*/ 1186688 w 1825302"/>
              <a:gd name="connsiteY2" fmla="*/ 0 h 1085433"/>
              <a:gd name="connsiteX3" fmla="*/ 1309494 w 1825302"/>
              <a:gd name="connsiteY3" fmla="*/ 110762 h 1085433"/>
              <a:gd name="connsiteX4" fmla="*/ 1825302 w 1825302"/>
              <a:gd name="connsiteY4" fmla="*/ 618519 h 1085433"/>
              <a:gd name="connsiteX5" fmla="*/ 1147889 w 1825302"/>
              <a:gd name="connsiteY5" fmla="*/ 975840 h 1085433"/>
              <a:gd name="connsiteX6" fmla="*/ 635168 w 1825302"/>
              <a:gd name="connsiteY6" fmla="*/ 1076094 h 1085433"/>
              <a:gd name="connsiteX7" fmla="*/ 0 w 1825302"/>
              <a:gd name="connsiteY7" fmla="*/ 1024763 h 1085433"/>
              <a:gd name="connsiteX8" fmla="*/ 3044 w 1825302"/>
              <a:gd name="connsiteY8" fmla="*/ 277767 h 1085433"/>
              <a:gd name="connsiteX0" fmla="*/ 28216 w 1850474"/>
              <a:gd name="connsiteY0" fmla="*/ 277767 h 1085433"/>
              <a:gd name="connsiteX1" fmla="*/ 103745 w 1850474"/>
              <a:gd name="connsiteY1" fmla="*/ 191631 h 1085433"/>
              <a:gd name="connsiteX2" fmla="*/ 1211860 w 1850474"/>
              <a:gd name="connsiteY2" fmla="*/ 0 h 1085433"/>
              <a:gd name="connsiteX3" fmla="*/ 1334666 w 1850474"/>
              <a:gd name="connsiteY3" fmla="*/ 110762 h 1085433"/>
              <a:gd name="connsiteX4" fmla="*/ 1850474 w 1850474"/>
              <a:gd name="connsiteY4" fmla="*/ 618519 h 1085433"/>
              <a:gd name="connsiteX5" fmla="*/ 1173061 w 1850474"/>
              <a:gd name="connsiteY5" fmla="*/ 975840 h 1085433"/>
              <a:gd name="connsiteX6" fmla="*/ 660340 w 1850474"/>
              <a:gd name="connsiteY6" fmla="*/ 1076094 h 1085433"/>
              <a:gd name="connsiteX7" fmla="*/ 25172 w 1850474"/>
              <a:gd name="connsiteY7" fmla="*/ 1024763 h 1085433"/>
              <a:gd name="connsiteX8" fmla="*/ 28216 w 1850474"/>
              <a:gd name="connsiteY8" fmla="*/ 277767 h 1085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0474" h="1085433">
                <a:moveTo>
                  <a:pt x="28216" y="277767"/>
                </a:moveTo>
                <a:cubicBezTo>
                  <a:pt x="28216" y="184674"/>
                  <a:pt x="10652" y="191631"/>
                  <a:pt x="103745" y="191631"/>
                </a:cubicBezTo>
                <a:lnTo>
                  <a:pt x="1211860" y="0"/>
                </a:lnTo>
                <a:cubicBezTo>
                  <a:pt x="1304953" y="0"/>
                  <a:pt x="1334666" y="17669"/>
                  <a:pt x="1334666" y="110762"/>
                </a:cubicBezTo>
                <a:lnTo>
                  <a:pt x="1850474" y="618519"/>
                </a:lnTo>
                <a:cubicBezTo>
                  <a:pt x="1850474" y="711612"/>
                  <a:pt x="1266154" y="975840"/>
                  <a:pt x="1173061" y="975840"/>
                </a:cubicBezTo>
                <a:lnTo>
                  <a:pt x="660340" y="1076094"/>
                </a:lnTo>
                <a:cubicBezTo>
                  <a:pt x="567247" y="1076094"/>
                  <a:pt x="25172" y="1117856"/>
                  <a:pt x="25172" y="1024763"/>
                </a:cubicBezTo>
                <a:cubicBezTo>
                  <a:pt x="25172" y="800022"/>
                  <a:pt x="-33445" y="512272"/>
                  <a:pt x="28216" y="277767"/>
                </a:cubicBezTo>
                <a:close/>
              </a:path>
            </a:pathLst>
          </a:custGeom>
          <a:solidFill>
            <a:srgbClr val="00B05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四角形: 角を丸くする 37">
            <a:extLst>
              <a:ext uri="{FF2B5EF4-FFF2-40B4-BE49-F238E27FC236}">
                <a16:creationId xmlns:a16="http://schemas.microsoft.com/office/drawing/2014/main" id="{1B723C04-6834-4A7F-B1C5-2B8767FB301D}"/>
              </a:ext>
            </a:extLst>
          </p:cNvPr>
          <p:cNvSpPr/>
          <p:nvPr userDrawn="1"/>
        </p:nvSpPr>
        <p:spPr>
          <a:xfrm rot="5657058">
            <a:off x="7134988" y="9635409"/>
            <a:ext cx="670807" cy="629545"/>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a:extLst>
              <a:ext uri="{FF2B5EF4-FFF2-40B4-BE49-F238E27FC236}">
                <a16:creationId xmlns:a16="http://schemas.microsoft.com/office/drawing/2014/main" id="{3FB0288E-D7E1-42A8-963D-B979D13EDD5F}"/>
              </a:ext>
            </a:extLst>
          </p:cNvPr>
          <p:cNvSpPr/>
          <p:nvPr userDrawn="1"/>
        </p:nvSpPr>
        <p:spPr>
          <a:xfrm>
            <a:off x="4420433" y="5102775"/>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054D85B4-FC23-4FD6-8C4D-BAE9E273041B}"/>
              </a:ext>
            </a:extLst>
          </p:cNvPr>
          <p:cNvSpPr/>
          <p:nvPr userDrawn="1"/>
        </p:nvSpPr>
        <p:spPr>
          <a:xfrm>
            <a:off x="5054093" y="527923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a:extLst>
              <a:ext uri="{FF2B5EF4-FFF2-40B4-BE49-F238E27FC236}">
                <a16:creationId xmlns:a16="http://schemas.microsoft.com/office/drawing/2014/main" id="{36701B82-3F45-4785-B1CA-5D7E71A58FBE}"/>
              </a:ext>
            </a:extLst>
          </p:cNvPr>
          <p:cNvSpPr/>
          <p:nvPr userDrawn="1"/>
        </p:nvSpPr>
        <p:spPr>
          <a:xfrm>
            <a:off x="5374934" y="280875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a:extLst>
              <a:ext uri="{FF2B5EF4-FFF2-40B4-BE49-F238E27FC236}">
                <a16:creationId xmlns:a16="http://schemas.microsoft.com/office/drawing/2014/main" id="{FCF74F8F-C555-461F-B4E7-59404C42B16C}"/>
              </a:ext>
            </a:extLst>
          </p:cNvPr>
          <p:cNvSpPr/>
          <p:nvPr userDrawn="1"/>
        </p:nvSpPr>
        <p:spPr>
          <a:xfrm>
            <a:off x="5792027" y="2913032"/>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楕円 42">
            <a:extLst>
              <a:ext uri="{FF2B5EF4-FFF2-40B4-BE49-F238E27FC236}">
                <a16:creationId xmlns:a16="http://schemas.microsoft.com/office/drawing/2014/main" id="{A16018FA-9304-4D4B-9284-4F5B3B754905}"/>
              </a:ext>
            </a:extLst>
          </p:cNvPr>
          <p:cNvSpPr/>
          <p:nvPr userDrawn="1"/>
        </p:nvSpPr>
        <p:spPr>
          <a:xfrm>
            <a:off x="7195710" y="2945117"/>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a:extLst>
              <a:ext uri="{FF2B5EF4-FFF2-40B4-BE49-F238E27FC236}">
                <a16:creationId xmlns:a16="http://schemas.microsoft.com/office/drawing/2014/main" id="{FE89514C-EFAF-4B75-A517-CC50E8C298AF}"/>
              </a:ext>
            </a:extLst>
          </p:cNvPr>
          <p:cNvSpPr/>
          <p:nvPr userDrawn="1"/>
        </p:nvSpPr>
        <p:spPr>
          <a:xfrm>
            <a:off x="8021877" y="292907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FEFC993B-97DC-4B49-8C3F-3684C3AB3B46}"/>
              </a:ext>
            </a:extLst>
          </p:cNvPr>
          <p:cNvSpPr/>
          <p:nvPr userDrawn="1"/>
        </p:nvSpPr>
        <p:spPr>
          <a:xfrm>
            <a:off x="7957710" y="3995874"/>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a:extLst>
              <a:ext uri="{FF2B5EF4-FFF2-40B4-BE49-F238E27FC236}">
                <a16:creationId xmlns:a16="http://schemas.microsoft.com/office/drawing/2014/main" id="{43EFC47F-9020-4964-A0A6-7AB3A84C2863}"/>
              </a:ext>
            </a:extLst>
          </p:cNvPr>
          <p:cNvSpPr/>
          <p:nvPr userDrawn="1"/>
        </p:nvSpPr>
        <p:spPr>
          <a:xfrm>
            <a:off x="7171648" y="400389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楕円 46">
            <a:extLst>
              <a:ext uri="{FF2B5EF4-FFF2-40B4-BE49-F238E27FC236}">
                <a16:creationId xmlns:a16="http://schemas.microsoft.com/office/drawing/2014/main" id="{38C78C56-82DF-4071-BF0D-E4D7607AF090}"/>
              </a:ext>
            </a:extLst>
          </p:cNvPr>
          <p:cNvSpPr/>
          <p:nvPr userDrawn="1"/>
        </p:nvSpPr>
        <p:spPr>
          <a:xfrm>
            <a:off x="7348111" y="983519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楕円 48">
            <a:extLst>
              <a:ext uri="{FF2B5EF4-FFF2-40B4-BE49-F238E27FC236}">
                <a16:creationId xmlns:a16="http://schemas.microsoft.com/office/drawing/2014/main" id="{E8611971-2DB1-4621-B2A2-16F43ED4E186}"/>
              </a:ext>
            </a:extLst>
          </p:cNvPr>
          <p:cNvSpPr/>
          <p:nvPr userDrawn="1"/>
        </p:nvSpPr>
        <p:spPr>
          <a:xfrm>
            <a:off x="4500641" y="10717513"/>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楕円 49">
            <a:extLst>
              <a:ext uri="{FF2B5EF4-FFF2-40B4-BE49-F238E27FC236}">
                <a16:creationId xmlns:a16="http://schemas.microsoft.com/office/drawing/2014/main" id="{42412714-93E9-499E-B9AE-795DFEEA78CE}"/>
              </a:ext>
            </a:extLst>
          </p:cNvPr>
          <p:cNvSpPr/>
          <p:nvPr userDrawn="1"/>
        </p:nvSpPr>
        <p:spPr>
          <a:xfrm>
            <a:off x="5158364" y="10869913"/>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楕円 50">
            <a:extLst>
              <a:ext uri="{FF2B5EF4-FFF2-40B4-BE49-F238E27FC236}">
                <a16:creationId xmlns:a16="http://schemas.microsoft.com/office/drawing/2014/main" id="{5AB953AA-5DF9-4DEB-8FDD-0A32FDB8071D}"/>
              </a:ext>
            </a:extLst>
          </p:cNvPr>
          <p:cNvSpPr/>
          <p:nvPr userDrawn="1"/>
        </p:nvSpPr>
        <p:spPr>
          <a:xfrm>
            <a:off x="4396366" y="866412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楕円 51">
            <a:extLst>
              <a:ext uri="{FF2B5EF4-FFF2-40B4-BE49-F238E27FC236}">
                <a16:creationId xmlns:a16="http://schemas.microsoft.com/office/drawing/2014/main" id="{B0F19DB6-03AC-4803-9CFF-F2FA45800F58}"/>
              </a:ext>
            </a:extLst>
          </p:cNvPr>
          <p:cNvSpPr/>
          <p:nvPr userDrawn="1"/>
        </p:nvSpPr>
        <p:spPr>
          <a:xfrm>
            <a:off x="3947189" y="8407457"/>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楕円 52">
            <a:extLst>
              <a:ext uri="{FF2B5EF4-FFF2-40B4-BE49-F238E27FC236}">
                <a16:creationId xmlns:a16="http://schemas.microsoft.com/office/drawing/2014/main" id="{296A0B99-47C5-4916-97C2-CCC55EC67C22}"/>
              </a:ext>
            </a:extLst>
          </p:cNvPr>
          <p:cNvSpPr/>
          <p:nvPr userDrawn="1"/>
        </p:nvSpPr>
        <p:spPr>
          <a:xfrm>
            <a:off x="3546139" y="8126723"/>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a:extLst>
              <a:ext uri="{FF2B5EF4-FFF2-40B4-BE49-F238E27FC236}">
                <a16:creationId xmlns:a16="http://schemas.microsoft.com/office/drawing/2014/main" id="{9988067A-E879-48C6-8D27-B34FCE96B571}"/>
              </a:ext>
            </a:extLst>
          </p:cNvPr>
          <p:cNvSpPr/>
          <p:nvPr userDrawn="1"/>
        </p:nvSpPr>
        <p:spPr>
          <a:xfrm>
            <a:off x="3072899" y="7870052"/>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a:extLst>
              <a:ext uri="{FF2B5EF4-FFF2-40B4-BE49-F238E27FC236}">
                <a16:creationId xmlns:a16="http://schemas.microsoft.com/office/drawing/2014/main" id="{9C8D0B91-031D-42AE-982F-8314251916E9}"/>
              </a:ext>
            </a:extLst>
          </p:cNvPr>
          <p:cNvSpPr/>
          <p:nvPr userDrawn="1"/>
        </p:nvSpPr>
        <p:spPr>
          <a:xfrm>
            <a:off x="4139698" y="912935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a:extLst>
              <a:ext uri="{FF2B5EF4-FFF2-40B4-BE49-F238E27FC236}">
                <a16:creationId xmlns:a16="http://schemas.microsoft.com/office/drawing/2014/main" id="{94470A72-698D-40F8-B062-76F613745CA6}"/>
              </a:ext>
            </a:extLst>
          </p:cNvPr>
          <p:cNvSpPr/>
          <p:nvPr userDrawn="1"/>
        </p:nvSpPr>
        <p:spPr>
          <a:xfrm>
            <a:off x="3907090" y="9474260"/>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985C0B20-39F2-446C-9475-5B8536860CDD}"/>
              </a:ext>
            </a:extLst>
          </p:cNvPr>
          <p:cNvSpPr/>
          <p:nvPr userDrawn="1"/>
        </p:nvSpPr>
        <p:spPr>
          <a:xfrm>
            <a:off x="3457915" y="9458219"/>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984045D8-F240-4C83-BCA6-F7367E6EABE3}"/>
              </a:ext>
            </a:extLst>
          </p:cNvPr>
          <p:cNvSpPr/>
          <p:nvPr userDrawn="1"/>
        </p:nvSpPr>
        <p:spPr>
          <a:xfrm>
            <a:off x="3080928" y="922561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楕円 58">
            <a:extLst>
              <a:ext uri="{FF2B5EF4-FFF2-40B4-BE49-F238E27FC236}">
                <a16:creationId xmlns:a16="http://schemas.microsoft.com/office/drawing/2014/main" id="{1447CF2D-BBA9-42E1-82E1-79820E2B2BB2}"/>
              </a:ext>
            </a:extLst>
          </p:cNvPr>
          <p:cNvSpPr/>
          <p:nvPr userDrawn="1"/>
        </p:nvSpPr>
        <p:spPr>
          <a:xfrm>
            <a:off x="3161139" y="10557102"/>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楕円 59">
            <a:extLst>
              <a:ext uri="{FF2B5EF4-FFF2-40B4-BE49-F238E27FC236}">
                <a16:creationId xmlns:a16="http://schemas.microsoft.com/office/drawing/2014/main" id="{348B483F-D899-473D-89BF-FB51C7F96275}"/>
              </a:ext>
            </a:extLst>
          </p:cNvPr>
          <p:cNvSpPr/>
          <p:nvPr userDrawn="1"/>
        </p:nvSpPr>
        <p:spPr>
          <a:xfrm>
            <a:off x="2519456" y="10180114"/>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楕円 60">
            <a:extLst>
              <a:ext uri="{FF2B5EF4-FFF2-40B4-BE49-F238E27FC236}">
                <a16:creationId xmlns:a16="http://schemas.microsoft.com/office/drawing/2014/main" id="{39BFFBD5-4CA8-4A2E-9AAE-57AB3C51E133}"/>
              </a:ext>
            </a:extLst>
          </p:cNvPr>
          <p:cNvSpPr/>
          <p:nvPr userDrawn="1"/>
        </p:nvSpPr>
        <p:spPr>
          <a:xfrm>
            <a:off x="2936549" y="951437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61">
            <a:extLst>
              <a:ext uri="{FF2B5EF4-FFF2-40B4-BE49-F238E27FC236}">
                <a16:creationId xmlns:a16="http://schemas.microsoft.com/office/drawing/2014/main" id="{F9BE2C8A-75CF-4755-A3C1-BD93FC76D5FB}"/>
              </a:ext>
            </a:extLst>
          </p:cNvPr>
          <p:cNvSpPr/>
          <p:nvPr userDrawn="1"/>
        </p:nvSpPr>
        <p:spPr>
          <a:xfrm>
            <a:off x="3714590" y="9907401"/>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8" name="グループ化 47">
            <a:extLst>
              <a:ext uri="{FF2B5EF4-FFF2-40B4-BE49-F238E27FC236}">
                <a16:creationId xmlns:a16="http://schemas.microsoft.com/office/drawing/2014/main" id="{CC5E47AE-D797-40E9-B617-4DFCFD0569D0}"/>
              </a:ext>
            </a:extLst>
          </p:cNvPr>
          <p:cNvGrpSpPr/>
          <p:nvPr userDrawn="1"/>
        </p:nvGrpSpPr>
        <p:grpSpPr>
          <a:xfrm>
            <a:off x="6740744" y="265875"/>
            <a:ext cx="2672247" cy="940638"/>
            <a:chOff x="1711914" y="279615"/>
            <a:chExt cx="2672247" cy="940638"/>
          </a:xfrm>
        </p:grpSpPr>
        <p:sp>
          <p:nvSpPr>
            <p:cNvPr id="70" name="四角形: 角を丸くする 69">
              <a:extLst>
                <a:ext uri="{FF2B5EF4-FFF2-40B4-BE49-F238E27FC236}">
                  <a16:creationId xmlns:a16="http://schemas.microsoft.com/office/drawing/2014/main" id="{6A3D697C-D966-4901-98A9-2BE77F63DF8F}"/>
                </a:ext>
              </a:extLst>
            </p:cNvPr>
            <p:cNvSpPr/>
            <p:nvPr userDrawn="1"/>
          </p:nvSpPr>
          <p:spPr>
            <a:xfrm rot="5400000">
              <a:off x="1720015" y="325353"/>
              <a:ext cx="258662" cy="252099"/>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1" name="四角形: 角を丸くする 70">
              <a:extLst>
                <a:ext uri="{FF2B5EF4-FFF2-40B4-BE49-F238E27FC236}">
                  <a16:creationId xmlns:a16="http://schemas.microsoft.com/office/drawing/2014/main" id="{FFF3DC81-FEC1-4C2C-82A7-46785FC56736}"/>
                </a:ext>
              </a:extLst>
            </p:cNvPr>
            <p:cNvSpPr/>
            <p:nvPr userDrawn="1"/>
          </p:nvSpPr>
          <p:spPr>
            <a:xfrm>
              <a:off x="1711914" y="883660"/>
              <a:ext cx="252101" cy="239413"/>
            </a:xfrm>
            <a:prstGeom prst="roundRect">
              <a:avLst/>
            </a:prstGeom>
            <a:solidFill>
              <a:srgbClr val="FF0000">
                <a:alpha val="4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p>
          </p:txBody>
        </p:sp>
        <p:sp>
          <p:nvSpPr>
            <p:cNvPr id="72" name="四角形: 角を丸くする 71">
              <a:extLst>
                <a:ext uri="{FF2B5EF4-FFF2-40B4-BE49-F238E27FC236}">
                  <a16:creationId xmlns:a16="http://schemas.microsoft.com/office/drawing/2014/main" id="{D0BF10A0-F9BB-4236-BFBD-41CE34F78FF0}"/>
                </a:ext>
              </a:extLst>
            </p:cNvPr>
            <p:cNvSpPr/>
            <p:nvPr userDrawn="1"/>
          </p:nvSpPr>
          <p:spPr>
            <a:xfrm>
              <a:off x="2683698" y="329368"/>
              <a:ext cx="357925" cy="213579"/>
            </a:xfrm>
            <a:prstGeom prst="roundRect">
              <a:avLst/>
            </a:prstGeom>
            <a:solidFill>
              <a:srgbClr val="FFFF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3" name="四角形: 角を丸くする 72">
              <a:extLst>
                <a:ext uri="{FF2B5EF4-FFF2-40B4-BE49-F238E27FC236}">
                  <a16:creationId xmlns:a16="http://schemas.microsoft.com/office/drawing/2014/main" id="{C548B122-EF81-43DD-BD4B-305D3B1F658C}"/>
                </a:ext>
              </a:extLst>
            </p:cNvPr>
            <p:cNvSpPr/>
            <p:nvPr userDrawn="1"/>
          </p:nvSpPr>
          <p:spPr>
            <a:xfrm rot="5400000">
              <a:off x="2762988" y="817833"/>
              <a:ext cx="231885" cy="357925"/>
            </a:xfrm>
            <a:prstGeom prst="roundRect">
              <a:avLst>
                <a:gd name="adj" fmla="val 36285"/>
              </a:avLst>
            </a:prstGeom>
            <a:solidFill>
              <a:srgbClr val="00B05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4" name="テキスト ボックス 73">
              <a:extLst>
                <a:ext uri="{FF2B5EF4-FFF2-40B4-BE49-F238E27FC236}">
                  <a16:creationId xmlns:a16="http://schemas.microsoft.com/office/drawing/2014/main" id="{BE8F87ED-5993-4A32-958D-38DBB0B80961}"/>
                </a:ext>
              </a:extLst>
            </p:cNvPr>
            <p:cNvSpPr txBox="1"/>
            <p:nvPr userDrawn="1"/>
          </p:nvSpPr>
          <p:spPr>
            <a:xfrm>
              <a:off x="1962729" y="279615"/>
              <a:ext cx="636713" cy="923330"/>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受付</a:t>
              </a:r>
              <a:endParaRPr kumimoji="1" lang="en-US" altLang="ja-JP" sz="1800" b="1" dirty="0">
                <a:solidFill>
                  <a:schemeClr val="tx2">
                    <a:lumMod val="75000"/>
                  </a:schemeClr>
                </a:solidFill>
                <a:latin typeface="+mj-ea"/>
                <a:ea typeface="+mj-ea"/>
              </a:endParaRPr>
            </a:p>
            <a:p>
              <a:endParaRPr kumimoji="1" lang="en-US" altLang="ja-JP" sz="1800" b="1" dirty="0">
                <a:solidFill>
                  <a:schemeClr val="tx2">
                    <a:lumMod val="75000"/>
                  </a:schemeClr>
                </a:solidFill>
                <a:latin typeface="HGS創英角ｺﾞｼｯｸUB" panose="020B0900000000000000" pitchFamily="50" charset="-128"/>
                <a:ea typeface="HGS創英角ｺﾞｼｯｸUB" panose="020B0900000000000000" pitchFamily="50" charset="-128"/>
              </a:endParaRPr>
            </a:p>
            <a:p>
              <a:r>
                <a:rPr kumimoji="1" lang="ja-JP" altLang="en-US" sz="1800" b="1" dirty="0">
                  <a:solidFill>
                    <a:schemeClr val="tx2">
                      <a:lumMod val="75000"/>
                    </a:schemeClr>
                  </a:solidFill>
                  <a:latin typeface="+mj-ea"/>
                  <a:ea typeface="+mj-ea"/>
                </a:rPr>
                <a:t>管理</a:t>
              </a:r>
              <a:endParaRPr kumimoji="1" lang="ja-JP" altLang="en-US" sz="1400" b="1" dirty="0">
                <a:solidFill>
                  <a:schemeClr val="tx2">
                    <a:lumMod val="75000"/>
                  </a:schemeClr>
                </a:solidFill>
                <a:latin typeface="+mj-ea"/>
                <a:ea typeface="+mj-ea"/>
              </a:endParaRPr>
            </a:p>
          </p:txBody>
        </p:sp>
        <p:sp>
          <p:nvSpPr>
            <p:cNvPr id="75" name="テキスト ボックス 74">
              <a:extLst>
                <a:ext uri="{FF2B5EF4-FFF2-40B4-BE49-F238E27FC236}">
                  <a16:creationId xmlns:a16="http://schemas.microsoft.com/office/drawing/2014/main" id="{0A26F130-8784-470C-A1C3-D0202EE7BB6F}"/>
                </a:ext>
              </a:extLst>
            </p:cNvPr>
            <p:cNvSpPr txBox="1"/>
            <p:nvPr userDrawn="1"/>
          </p:nvSpPr>
          <p:spPr>
            <a:xfrm>
              <a:off x="3109453" y="296923"/>
              <a:ext cx="1274708" cy="923330"/>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清掃</a:t>
              </a:r>
              <a:endParaRPr kumimoji="1" lang="en-US" altLang="ja-JP" sz="1800" b="1" dirty="0">
                <a:solidFill>
                  <a:schemeClr val="tx2">
                    <a:lumMod val="75000"/>
                  </a:schemeClr>
                </a:solidFill>
                <a:latin typeface="+mj-ea"/>
                <a:ea typeface="+mj-ea"/>
              </a:endParaRPr>
            </a:p>
            <a:p>
              <a:endParaRPr kumimoji="1" lang="en-US" altLang="ja-JP" sz="1800" b="1" dirty="0">
                <a:solidFill>
                  <a:schemeClr val="tx2">
                    <a:lumMod val="75000"/>
                  </a:schemeClr>
                </a:solidFill>
                <a:latin typeface="HGS創英角ｺﾞｼｯｸUB" panose="020B0900000000000000" pitchFamily="50" charset="-128"/>
                <a:ea typeface="HGS創英角ｺﾞｼｯｸUB" panose="020B0900000000000000" pitchFamily="50" charset="-128"/>
              </a:endParaRPr>
            </a:p>
            <a:p>
              <a:r>
                <a:rPr kumimoji="1" lang="en-US" altLang="ja-JP" sz="1800" b="1" dirty="0">
                  <a:solidFill>
                    <a:schemeClr val="tx2">
                      <a:lumMod val="75000"/>
                    </a:schemeClr>
                  </a:solidFill>
                  <a:latin typeface="+mj-ea"/>
                  <a:ea typeface="+mj-ea"/>
                </a:rPr>
                <a:t>4</a:t>
              </a:r>
              <a:r>
                <a:rPr kumimoji="1" lang="ja-JP" altLang="en-US" sz="1800" b="1" dirty="0">
                  <a:solidFill>
                    <a:schemeClr val="tx2">
                      <a:lumMod val="75000"/>
                    </a:schemeClr>
                  </a:solidFill>
                  <a:latin typeface="+mj-ea"/>
                  <a:ea typeface="+mj-ea"/>
                </a:rPr>
                <a:t>階 事業者</a:t>
              </a:r>
              <a:endParaRPr kumimoji="1" lang="ja-JP" altLang="en-US" sz="1400" b="1" dirty="0">
                <a:solidFill>
                  <a:schemeClr val="tx2">
                    <a:lumMod val="75000"/>
                  </a:schemeClr>
                </a:solidFill>
                <a:latin typeface="+mj-ea"/>
                <a:ea typeface="+mj-ea"/>
              </a:endParaRPr>
            </a:p>
          </p:txBody>
        </p:sp>
      </p:grpSp>
      <p:grpSp>
        <p:nvGrpSpPr>
          <p:cNvPr id="2" name="グループ化 1">
            <a:extLst>
              <a:ext uri="{FF2B5EF4-FFF2-40B4-BE49-F238E27FC236}">
                <a16:creationId xmlns:a16="http://schemas.microsoft.com/office/drawing/2014/main" id="{3CD1F0B5-1DB3-4366-8CFD-7B83CBA444FA}"/>
              </a:ext>
            </a:extLst>
          </p:cNvPr>
          <p:cNvGrpSpPr/>
          <p:nvPr userDrawn="1"/>
        </p:nvGrpSpPr>
        <p:grpSpPr>
          <a:xfrm>
            <a:off x="7171648" y="1748740"/>
            <a:ext cx="2936253" cy="369332"/>
            <a:chOff x="7624304" y="1285811"/>
            <a:chExt cx="2936253" cy="369332"/>
          </a:xfrm>
        </p:grpSpPr>
        <p:sp>
          <p:nvSpPr>
            <p:cNvPr id="76" name="楕円 75">
              <a:extLst>
                <a:ext uri="{FF2B5EF4-FFF2-40B4-BE49-F238E27FC236}">
                  <a16:creationId xmlns:a16="http://schemas.microsoft.com/office/drawing/2014/main" id="{871C22B3-9277-49FD-8943-F1F65258C4C6}"/>
                </a:ext>
              </a:extLst>
            </p:cNvPr>
            <p:cNvSpPr/>
            <p:nvPr userDrawn="1"/>
          </p:nvSpPr>
          <p:spPr>
            <a:xfrm>
              <a:off x="7624304" y="1340758"/>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a:extLst>
                <a:ext uri="{FF2B5EF4-FFF2-40B4-BE49-F238E27FC236}">
                  <a16:creationId xmlns:a16="http://schemas.microsoft.com/office/drawing/2014/main" id="{8989C7F4-495D-47CE-B2A1-21750CD9223C}"/>
                </a:ext>
              </a:extLst>
            </p:cNvPr>
            <p:cNvSpPr txBox="1"/>
            <p:nvPr userDrawn="1"/>
          </p:nvSpPr>
          <p:spPr>
            <a:xfrm>
              <a:off x="7889633" y="1285811"/>
              <a:ext cx="2670924" cy="369332"/>
            </a:xfrm>
            <a:prstGeom prst="rect">
              <a:avLst/>
            </a:prstGeom>
            <a:noFill/>
          </p:spPr>
          <p:txBody>
            <a:bodyPr wrap="none" rtlCol="0">
              <a:spAutoFit/>
            </a:bodyPr>
            <a:lstStyle/>
            <a:p>
              <a:r>
                <a:rPr kumimoji="1" lang="ja-JP" altLang="en-US" sz="1800" b="1" dirty="0">
                  <a:solidFill>
                    <a:schemeClr val="tx2">
                      <a:lumMod val="75000"/>
                    </a:schemeClr>
                  </a:solidFill>
                  <a:latin typeface="+mj-ea"/>
                  <a:ea typeface="+mj-ea"/>
                </a:rPr>
                <a:t>換気箇所（ドア又は窓）</a:t>
              </a:r>
              <a:endParaRPr kumimoji="1" lang="ja-JP" altLang="en-US" sz="1400" b="1" dirty="0">
                <a:solidFill>
                  <a:schemeClr val="tx2">
                    <a:lumMod val="75000"/>
                  </a:schemeClr>
                </a:solidFill>
                <a:latin typeface="+mj-ea"/>
                <a:ea typeface="+mj-ea"/>
              </a:endParaRPr>
            </a:p>
          </p:txBody>
        </p:sp>
      </p:grpSp>
      <p:sp>
        <p:nvSpPr>
          <p:cNvPr id="78" name="四角形: 角を丸くする 77">
            <a:extLst>
              <a:ext uri="{FF2B5EF4-FFF2-40B4-BE49-F238E27FC236}">
                <a16:creationId xmlns:a16="http://schemas.microsoft.com/office/drawing/2014/main" id="{A559D09A-7626-46DB-9B94-ED70463CE3AF}"/>
              </a:ext>
            </a:extLst>
          </p:cNvPr>
          <p:cNvSpPr/>
          <p:nvPr userDrawn="1"/>
        </p:nvSpPr>
        <p:spPr>
          <a:xfrm rot="5400000">
            <a:off x="6938830" y="3589756"/>
            <a:ext cx="1599245" cy="3349075"/>
          </a:xfrm>
          <a:prstGeom prst="roundRect">
            <a:avLst>
              <a:gd name="adj" fmla="val 36285"/>
            </a:avLst>
          </a:prstGeom>
          <a:solidFill>
            <a:srgbClr val="00B0F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楕円 78">
            <a:extLst>
              <a:ext uri="{FF2B5EF4-FFF2-40B4-BE49-F238E27FC236}">
                <a16:creationId xmlns:a16="http://schemas.microsoft.com/office/drawing/2014/main" id="{86C945CE-51E0-4289-86F1-E74FCAFC3673}"/>
              </a:ext>
            </a:extLst>
          </p:cNvPr>
          <p:cNvSpPr/>
          <p:nvPr userDrawn="1"/>
        </p:nvSpPr>
        <p:spPr>
          <a:xfrm>
            <a:off x="8751261" y="4400674"/>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楕円 79">
            <a:extLst>
              <a:ext uri="{FF2B5EF4-FFF2-40B4-BE49-F238E27FC236}">
                <a16:creationId xmlns:a16="http://schemas.microsoft.com/office/drawing/2014/main" id="{51C81604-CE48-4E1E-8146-0C3C83797CA4}"/>
              </a:ext>
            </a:extLst>
          </p:cNvPr>
          <p:cNvSpPr/>
          <p:nvPr userDrawn="1"/>
        </p:nvSpPr>
        <p:spPr>
          <a:xfrm>
            <a:off x="7102242" y="5880416"/>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楕円 80">
            <a:extLst>
              <a:ext uri="{FF2B5EF4-FFF2-40B4-BE49-F238E27FC236}">
                <a16:creationId xmlns:a16="http://schemas.microsoft.com/office/drawing/2014/main" id="{8C69ED4F-9B44-4753-B002-5AF78E8DA2C8}"/>
              </a:ext>
            </a:extLst>
          </p:cNvPr>
          <p:cNvSpPr/>
          <p:nvPr userDrawn="1"/>
        </p:nvSpPr>
        <p:spPr>
          <a:xfrm>
            <a:off x="8403858" y="5901664"/>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楕円 81">
            <a:extLst>
              <a:ext uri="{FF2B5EF4-FFF2-40B4-BE49-F238E27FC236}">
                <a16:creationId xmlns:a16="http://schemas.microsoft.com/office/drawing/2014/main" id="{6DC5B0F3-7A4D-434B-A13B-B9347EEDE835}"/>
              </a:ext>
            </a:extLst>
          </p:cNvPr>
          <p:cNvSpPr/>
          <p:nvPr userDrawn="1"/>
        </p:nvSpPr>
        <p:spPr>
          <a:xfrm>
            <a:off x="6324380" y="4400674"/>
            <a:ext cx="240631" cy="245219"/>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16484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縦書きタイトルと&#10;縦書きテキスト">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046D8313-CA03-43B4-9FB6-341E3EC2EB25}"/>
              </a:ext>
            </a:extLst>
          </p:cNvPr>
          <p:cNvSpPr/>
          <p:nvPr userDrawn="1"/>
        </p:nvSpPr>
        <p:spPr>
          <a:xfrm>
            <a:off x="5526173" y="2483553"/>
            <a:ext cx="2550695" cy="3689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79512E96-C901-4A46-B06F-6199A1F42521}"/>
              </a:ext>
            </a:extLst>
          </p:cNvPr>
          <p:cNvSpPr txBox="1"/>
          <p:nvPr userDrawn="1"/>
        </p:nvSpPr>
        <p:spPr>
          <a:xfrm>
            <a:off x="5496934" y="1683050"/>
            <a:ext cx="3358308" cy="446206"/>
          </a:xfrm>
          <a:prstGeom prst="rect">
            <a:avLst/>
          </a:prstGeom>
          <a:solidFill>
            <a:schemeClr val="bg1"/>
          </a:solidFill>
        </p:spPr>
        <p:txBody>
          <a:bodyPr wrap="square" rtlCol="0">
            <a:spAutoFit/>
          </a:bodyPr>
          <a:lstStyle/>
          <a:p>
            <a:endParaRPr kumimoji="1" lang="ja-JP" altLang="en-US" dirty="0"/>
          </a:p>
        </p:txBody>
      </p:sp>
    </p:spTree>
    <p:extLst>
      <p:ext uri="{BB962C8B-B14F-4D97-AF65-F5344CB8AC3E}">
        <p14:creationId xmlns:p14="http://schemas.microsoft.com/office/powerpoint/2010/main" val="3440544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縦書きタイトルと&#10;縦書きテキスト">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046D8313-CA03-43B4-9FB6-341E3EC2EB25}"/>
              </a:ext>
            </a:extLst>
          </p:cNvPr>
          <p:cNvSpPr/>
          <p:nvPr userDrawn="1"/>
        </p:nvSpPr>
        <p:spPr>
          <a:xfrm>
            <a:off x="5526173" y="2483553"/>
            <a:ext cx="2550695" cy="3689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4704D8F-3925-4EF4-840B-9776FAA5F834}"/>
              </a:ext>
            </a:extLst>
          </p:cNvPr>
          <p:cNvSpPr/>
          <p:nvPr userDrawn="1"/>
        </p:nvSpPr>
        <p:spPr>
          <a:xfrm>
            <a:off x="5778193" y="7638803"/>
            <a:ext cx="3195514" cy="5832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410A7D9A-3D6E-4A30-89F2-20FE2941FCF0}"/>
              </a:ext>
            </a:extLst>
          </p:cNvPr>
          <p:cNvGrpSpPr/>
          <p:nvPr userDrawn="1"/>
        </p:nvGrpSpPr>
        <p:grpSpPr>
          <a:xfrm>
            <a:off x="1656353" y="8675774"/>
            <a:ext cx="4219704" cy="4140433"/>
            <a:chOff x="1656353" y="8675774"/>
            <a:chExt cx="4219704" cy="4140433"/>
          </a:xfrm>
        </p:grpSpPr>
        <p:pic>
          <p:nvPicPr>
            <p:cNvPr id="8" name="図 7">
              <a:extLst>
                <a:ext uri="{FF2B5EF4-FFF2-40B4-BE49-F238E27FC236}">
                  <a16:creationId xmlns:a16="http://schemas.microsoft.com/office/drawing/2014/main" id="{E402FF8C-EB3E-4FBC-84A4-AF9AB98BE794}"/>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656353" y="8675774"/>
              <a:ext cx="4219704" cy="3882792"/>
            </a:xfrm>
            <a:prstGeom prst="rect">
              <a:avLst/>
            </a:prstGeom>
            <a:ln>
              <a:solidFill>
                <a:schemeClr val="accent1"/>
              </a:solidFill>
            </a:ln>
          </p:spPr>
        </p:pic>
        <p:sp>
          <p:nvSpPr>
            <p:cNvPr id="25" name="四角形: 角を丸くする 24">
              <a:extLst>
                <a:ext uri="{FF2B5EF4-FFF2-40B4-BE49-F238E27FC236}">
                  <a16:creationId xmlns:a16="http://schemas.microsoft.com/office/drawing/2014/main" id="{6BD8EEAF-0520-4F40-8A12-D3D37BD3DDC5}"/>
                </a:ext>
              </a:extLst>
            </p:cNvPr>
            <p:cNvSpPr/>
            <p:nvPr userDrawn="1"/>
          </p:nvSpPr>
          <p:spPr>
            <a:xfrm rot="2114575">
              <a:off x="2430382" y="8866792"/>
              <a:ext cx="1751827" cy="3949415"/>
            </a:xfrm>
            <a:prstGeom prst="roundRect">
              <a:avLst/>
            </a:prstGeom>
            <a:solidFill>
              <a:srgbClr val="00B0F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 name="グループ化 8">
            <a:extLst>
              <a:ext uri="{FF2B5EF4-FFF2-40B4-BE49-F238E27FC236}">
                <a16:creationId xmlns:a16="http://schemas.microsoft.com/office/drawing/2014/main" id="{1F41A6D1-2E28-4D39-878D-72895CEB86C7}"/>
              </a:ext>
            </a:extLst>
          </p:cNvPr>
          <p:cNvGrpSpPr/>
          <p:nvPr userDrawn="1"/>
        </p:nvGrpSpPr>
        <p:grpSpPr>
          <a:xfrm>
            <a:off x="1509230" y="982389"/>
            <a:ext cx="7048336" cy="5337627"/>
            <a:chOff x="1509230" y="982389"/>
            <a:chExt cx="7048336" cy="5337627"/>
          </a:xfrm>
        </p:grpSpPr>
        <p:grpSp>
          <p:nvGrpSpPr>
            <p:cNvPr id="16" name="グループ化 15">
              <a:extLst>
                <a:ext uri="{FF2B5EF4-FFF2-40B4-BE49-F238E27FC236}">
                  <a16:creationId xmlns:a16="http://schemas.microsoft.com/office/drawing/2014/main" id="{3F3F7738-4DD9-4DD8-A733-808AEB13FA63}"/>
                </a:ext>
              </a:extLst>
            </p:cNvPr>
            <p:cNvGrpSpPr/>
            <p:nvPr userDrawn="1"/>
          </p:nvGrpSpPr>
          <p:grpSpPr>
            <a:xfrm>
              <a:off x="1776029" y="982389"/>
              <a:ext cx="6770259" cy="5337627"/>
              <a:chOff x="1481078" y="2276961"/>
              <a:chExt cx="6770259" cy="5337627"/>
            </a:xfrm>
          </p:grpSpPr>
          <p:pic>
            <p:nvPicPr>
              <p:cNvPr id="7" name="図 6">
                <a:extLst>
                  <a:ext uri="{FF2B5EF4-FFF2-40B4-BE49-F238E27FC236}">
                    <a16:creationId xmlns:a16="http://schemas.microsoft.com/office/drawing/2014/main" id="{22BB6CA4-6E93-447A-B9F5-698970246F77}"/>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481078" y="2276961"/>
                <a:ext cx="6770259" cy="5337627"/>
              </a:xfrm>
              <a:prstGeom prst="rect">
                <a:avLst/>
              </a:prstGeom>
              <a:ln>
                <a:solidFill>
                  <a:schemeClr val="accent1"/>
                </a:solidFill>
              </a:ln>
            </p:spPr>
          </p:pic>
          <p:sp>
            <p:nvSpPr>
              <p:cNvPr id="15" name="正方形/長方形 14">
                <a:extLst>
                  <a:ext uri="{FF2B5EF4-FFF2-40B4-BE49-F238E27FC236}">
                    <a16:creationId xmlns:a16="http://schemas.microsoft.com/office/drawing/2014/main" id="{9A7C4352-9B85-4F91-AF7A-582F4FEACE9D}"/>
                  </a:ext>
                </a:extLst>
              </p:cNvPr>
              <p:cNvSpPr/>
              <p:nvPr userDrawn="1"/>
            </p:nvSpPr>
            <p:spPr>
              <a:xfrm>
                <a:off x="3098284" y="6379344"/>
                <a:ext cx="575358" cy="133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丸ｺﾞｼｯｸM-PRO" panose="020F0600000000000000" pitchFamily="50" charset="-128"/>
                    <a:ea typeface="HG丸ｺﾞｼｯｸM-PRO" panose="020F0600000000000000" pitchFamily="50" charset="-128"/>
                  </a:rPr>
                  <a:t>輝</a:t>
                </a:r>
              </a:p>
            </p:txBody>
          </p:sp>
        </p:grpSp>
        <p:sp>
          <p:nvSpPr>
            <p:cNvPr id="22" name="四角形: 角を丸くする 21">
              <a:extLst>
                <a:ext uri="{FF2B5EF4-FFF2-40B4-BE49-F238E27FC236}">
                  <a16:creationId xmlns:a16="http://schemas.microsoft.com/office/drawing/2014/main" id="{4C9DB015-60EE-472E-8F78-96EE05FD8284}"/>
                </a:ext>
              </a:extLst>
            </p:cNvPr>
            <p:cNvSpPr/>
            <p:nvPr userDrawn="1"/>
          </p:nvSpPr>
          <p:spPr>
            <a:xfrm rot="1974200">
              <a:off x="1509230" y="4258000"/>
              <a:ext cx="3923821" cy="1420886"/>
            </a:xfrm>
            <a:prstGeom prst="roundRect">
              <a:avLst/>
            </a:prstGeom>
            <a:solidFill>
              <a:srgbClr val="00B0F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a16="http://schemas.microsoft.com/office/drawing/2014/main" id="{010F1E07-A7C3-4FCB-82B3-2C2F34D2BFDC}"/>
                </a:ext>
              </a:extLst>
            </p:cNvPr>
            <p:cNvSpPr/>
            <p:nvPr userDrawn="1"/>
          </p:nvSpPr>
          <p:spPr>
            <a:xfrm rot="1915189">
              <a:off x="3771983" y="1790308"/>
              <a:ext cx="1772085" cy="1559028"/>
            </a:xfrm>
            <a:prstGeom prst="roundRect">
              <a:avLst>
                <a:gd name="adj" fmla="val 36285"/>
              </a:avLst>
            </a:prstGeom>
            <a:solidFill>
              <a:srgbClr val="00B0F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79512E96-C901-4A46-B06F-6199A1F42521}"/>
                </a:ext>
              </a:extLst>
            </p:cNvPr>
            <p:cNvSpPr txBox="1"/>
            <p:nvPr userDrawn="1"/>
          </p:nvSpPr>
          <p:spPr>
            <a:xfrm>
              <a:off x="5199258" y="1006473"/>
              <a:ext cx="3358308" cy="446206"/>
            </a:xfrm>
            <a:prstGeom prst="rect">
              <a:avLst/>
            </a:prstGeom>
            <a:solidFill>
              <a:schemeClr val="bg1"/>
            </a:solidFill>
          </p:spPr>
          <p:txBody>
            <a:bodyPr wrap="square" rtlCol="0">
              <a:spAutoFit/>
            </a:bodyPr>
            <a:lstStyle/>
            <a:p>
              <a:endParaRPr kumimoji="1" lang="ja-JP" altLang="en-US" dirty="0"/>
            </a:p>
          </p:txBody>
        </p:sp>
        <p:grpSp>
          <p:nvGrpSpPr>
            <p:cNvPr id="3" name="グループ化 2">
              <a:extLst>
                <a:ext uri="{FF2B5EF4-FFF2-40B4-BE49-F238E27FC236}">
                  <a16:creationId xmlns:a16="http://schemas.microsoft.com/office/drawing/2014/main" id="{6FCAF694-5597-4FB2-A6DD-6FEE92FFEF32}"/>
                </a:ext>
              </a:extLst>
            </p:cNvPr>
            <p:cNvGrpSpPr/>
            <p:nvPr userDrawn="1"/>
          </p:nvGrpSpPr>
          <p:grpSpPr>
            <a:xfrm>
              <a:off x="7104079" y="3154240"/>
              <a:ext cx="1125119" cy="407889"/>
              <a:chOff x="7180279" y="3135190"/>
              <a:chExt cx="1125119" cy="407889"/>
            </a:xfrm>
          </p:grpSpPr>
          <p:sp>
            <p:nvSpPr>
              <p:cNvPr id="21" name="正方形/長方形 20">
                <a:extLst>
                  <a:ext uri="{FF2B5EF4-FFF2-40B4-BE49-F238E27FC236}">
                    <a16:creationId xmlns:a16="http://schemas.microsoft.com/office/drawing/2014/main" id="{94CCD31E-EACB-4FF3-854B-4D0CEF1AA236}"/>
                  </a:ext>
                </a:extLst>
              </p:cNvPr>
              <p:cNvSpPr/>
              <p:nvPr userDrawn="1"/>
            </p:nvSpPr>
            <p:spPr>
              <a:xfrm>
                <a:off x="7282071" y="3159454"/>
                <a:ext cx="1023327" cy="3689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母子手帳発行</a:t>
                </a:r>
                <a:endParaRPr kumimoji="1" lang="en-US" altLang="ja-JP" sz="105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050" dirty="0">
                    <a:solidFill>
                      <a:schemeClr val="tx1"/>
                    </a:solidFill>
                    <a:latin typeface="HG丸ｺﾞｼｯｸM-PRO" panose="020F0600000000000000" pitchFamily="50" charset="-128"/>
                    <a:ea typeface="HG丸ｺﾞｼｯｸM-PRO" panose="020F0600000000000000" pitchFamily="50" charset="-128"/>
                  </a:rPr>
                  <a:t>スペース</a:t>
                </a:r>
                <a:endParaRPr kumimoji="1"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9" name="四角形: 角を丸くする 28">
                <a:extLst>
                  <a:ext uri="{FF2B5EF4-FFF2-40B4-BE49-F238E27FC236}">
                    <a16:creationId xmlns:a16="http://schemas.microsoft.com/office/drawing/2014/main" id="{D9C650F9-A336-4542-8890-43903C16E0E6}"/>
                  </a:ext>
                </a:extLst>
              </p:cNvPr>
              <p:cNvSpPr/>
              <p:nvPr userDrawn="1"/>
            </p:nvSpPr>
            <p:spPr>
              <a:xfrm>
                <a:off x="7180279" y="3135190"/>
                <a:ext cx="1102451" cy="407889"/>
              </a:xfrm>
              <a:prstGeom prst="roundRect">
                <a:avLst/>
              </a:prstGeom>
              <a:solidFill>
                <a:srgbClr val="00B0F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2399618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タイトルと縦書きテキスト">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1" name="正方形/長方形 10">
            <a:extLst>
              <a:ext uri="{FF2B5EF4-FFF2-40B4-BE49-F238E27FC236}">
                <a16:creationId xmlns:a16="http://schemas.microsoft.com/office/drawing/2014/main" id="{518AF905-943B-44A2-A93F-9EE163CA0FD3}"/>
              </a:ext>
            </a:extLst>
          </p:cNvPr>
          <p:cNvSpPr/>
          <p:nvPr userDrawn="1"/>
        </p:nvSpPr>
        <p:spPr>
          <a:xfrm>
            <a:off x="5273675" y="1868841"/>
            <a:ext cx="3312104" cy="5832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506133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タイトルと縦書きテキスト">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4" name="四角形: 角を丸くする 13">
            <a:extLst>
              <a:ext uri="{FF2B5EF4-FFF2-40B4-BE49-F238E27FC236}">
                <a16:creationId xmlns:a16="http://schemas.microsoft.com/office/drawing/2014/main" id="{E2334270-8D12-4914-B75A-B74B864CC319}"/>
              </a:ext>
            </a:extLst>
          </p:cNvPr>
          <p:cNvSpPr/>
          <p:nvPr userDrawn="1"/>
        </p:nvSpPr>
        <p:spPr>
          <a:xfrm rot="2114575">
            <a:off x="2845491" y="9999344"/>
            <a:ext cx="549651" cy="561601"/>
          </a:xfrm>
          <a:prstGeom prst="roundRect">
            <a:avLst/>
          </a:prstGeom>
          <a:solidFill>
            <a:srgbClr val="00B0F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44744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タイトルと縦書きテキスト">
    <p:bg>
      <p:bgPr>
        <a:solidFill>
          <a:srgbClr val="00B0F0">
            <a:alpha val="58000"/>
          </a:srgbClr>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6DB7302A-8010-48F1-846F-25F09092129D}"/>
              </a:ext>
            </a:extLst>
          </p:cNvPr>
          <p:cNvSpPr/>
          <p:nvPr userDrawn="1"/>
        </p:nvSpPr>
        <p:spPr>
          <a:xfrm>
            <a:off x="886461" y="322193"/>
            <a:ext cx="8865492" cy="840095"/>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4800" b="1" dirty="0">
                <a:ln/>
                <a:solidFill>
                  <a:srgbClr val="FF5050"/>
                </a:solidFill>
                <a:latin typeface="HGS創英角ﾎﾟｯﾌﾟ体" panose="040B0A00000000000000" pitchFamily="50" charset="-128"/>
                <a:ea typeface="HGS創英角ﾎﾟｯﾌﾟ体" panose="040B0A00000000000000" pitchFamily="50" charset="-128"/>
              </a:rPr>
              <a:t>地区センター利用条件について</a:t>
            </a:r>
            <a:endParaRPr lang="ja-JP" altLang="en-US" sz="4800" b="1" cap="none" spc="0" dirty="0">
              <a:ln/>
              <a:solidFill>
                <a:srgbClr val="FF5050"/>
              </a:solidFill>
              <a:effectLst/>
              <a:latin typeface="HGS創英角ﾎﾟｯﾌﾟ体" panose="040B0A00000000000000" pitchFamily="50" charset="-128"/>
              <a:ea typeface="HGS創英角ﾎﾟｯﾌﾟ体" panose="040B0A00000000000000" pitchFamily="50" charset="-128"/>
            </a:endParaRPr>
          </a:p>
        </p:txBody>
      </p:sp>
      <p:cxnSp>
        <p:nvCxnSpPr>
          <p:cNvPr id="13" name="直線コネクタ 12">
            <a:extLst>
              <a:ext uri="{FF2B5EF4-FFF2-40B4-BE49-F238E27FC236}">
                <a16:creationId xmlns:a16="http://schemas.microsoft.com/office/drawing/2014/main" id="{1E24102D-26DD-4CC8-AAD5-40FB7E42D069}"/>
              </a:ext>
            </a:extLst>
          </p:cNvPr>
          <p:cNvCxnSpPr>
            <a:cxnSpLocks/>
          </p:cNvCxnSpPr>
          <p:nvPr userDrawn="1"/>
        </p:nvCxnSpPr>
        <p:spPr>
          <a:xfrm>
            <a:off x="205689" y="1649375"/>
            <a:ext cx="10005548" cy="0"/>
          </a:xfrm>
          <a:prstGeom prst="line">
            <a:avLst/>
          </a:prstGeom>
          <a:ln w="6350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765C2B82-297D-4AD8-94CD-66E9B857FD25}"/>
              </a:ext>
            </a:extLst>
          </p:cNvPr>
          <p:cNvSpPr txBox="1"/>
          <p:nvPr userDrawn="1"/>
        </p:nvSpPr>
        <p:spPr>
          <a:xfrm>
            <a:off x="1246564" y="1683503"/>
            <a:ext cx="8084264" cy="520335"/>
          </a:xfrm>
          <a:prstGeom prst="rect">
            <a:avLst/>
          </a:prstGeom>
          <a:noFill/>
        </p:spPr>
        <p:txBody>
          <a:bodyPr wrap="none" rtlCol="0">
            <a:spAutoFit/>
          </a:bodyPr>
          <a:lstStyle/>
          <a:p>
            <a:pPr algn="ctr">
              <a:lnSpc>
                <a:spcPct val="150000"/>
              </a:lnSpc>
            </a:pPr>
            <a:r>
              <a:rPr kumimoji="1" lang="ja-JP" altLang="en-US" sz="2197" dirty="0">
                <a:solidFill>
                  <a:schemeClr val="tx2">
                    <a:lumMod val="50000"/>
                  </a:schemeClr>
                </a:solidFill>
                <a:latin typeface="HGS創英角ｺﾞｼｯｸUB" panose="020B0900000000000000" pitchFamily="50" charset="-128"/>
                <a:ea typeface="HGS創英角ｺﾞｼｯｸUB" panose="020B0900000000000000" pitchFamily="50" charset="-128"/>
              </a:rPr>
              <a:t>新型コロナウイルス感染症拡大防止にご協力をお願いします。</a:t>
            </a:r>
            <a:endParaRPr kumimoji="1" lang="ja-JP" altLang="en-US" sz="2800" b="1" u="sng" dirty="0">
              <a:solidFill>
                <a:srgbClr val="FF5050"/>
              </a:solidFill>
              <a:latin typeface="HGS創英角ｺﾞｼｯｸUB" panose="020B0900000000000000" pitchFamily="50" charset="-128"/>
              <a:ea typeface="HGS創英角ｺﾞｼｯｸUB" panose="020B0900000000000000" pitchFamily="50" charset="-128"/>
            </a:endParaRPr>
          </a:p>
        </p:txBody>
      </p:sp>
      <p:sp>
        <p:nvSpPr>
          <p:cNvPr id="28" name="四角形: 角を丸くする 27">
            <a:extLst>
              <a:ext uri="{FF2B5EF4-FFF2-40B4-BE49-F238E27FC236}">
                <a16:creationId xmlns:a16="http://schemas.microsoft.com/office/drawing/2014/main" id="{2D9AC5A8-98A6-4811-8F22-7D76ED0895E6}"/>
              </a:ext>
            </a:extLst>
          </p:cNvPr>
          <p:cNvSpPr/>
          <p:nvPr userDrawn="1"/>
        </p:nvSpPr>
        <p:spPr>
          <a:xfrm>
            <a:off x="270901" y="2315021"/>
            <a:ext cx="10005548" cy="10211812"/>
          </a:xfrm>
          <a:prstGeom prst="roundRect">
            <a:avLst>
              <a:gd name="adj" fmla="val 56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t" anchorCtr="0" forceAA="0" compatLnSpc="1">
            <a:prstTxWarp prst="textNoShape">
              <a:avLst/>
            </a:prstTxWarp>
            <a:noAutofit/>
          </a:bodyPr>
          <a:lstStyle/>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br>
              <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rPr>
            </a:b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１</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自宅などで検温し、平熱でない方（</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37.5</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℃以上または平熱＋</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℃以上）は、</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利用できません。</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２</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体調がすぐれない方は利用できません。</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３</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感染者が出た場合の感染経路確認の為、代表者には、その日利用した全ての方</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の名前、連絡先がわかる名簿を作成し、保管（</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か月を目安）をお願いします。</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必要に応じてその情報を公共機関へ情報提供して頂くことがあることをご承知</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おき下さい。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４</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手洗い（</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30</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秒以上）の徹底をお願いします。固形石鹸を設置していますので、</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ご利用下さい。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５</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原則、マスク着用をお願いします。なお、熱中症予防とし、適度に水分補給・</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休憩を取り、体調に留意し、ご利用下さい。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６</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他の利用者と間隔（２</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m</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以上）を空けてご利用下さい。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７</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利用目的ごとに各自、飛沫感染防止に努めて下さい。特に運動や飲食について</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は、ご注意下さい。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８</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窓・ドアの開放など定期的に、換気をして、ご利用下さい。（</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時間に</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5</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分以上</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を目安）なお、窓を開ける時は、声や音など近隣に迷惑が掛からないようにして</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下さい。</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９</a:t>
            </a:r>
            <a:r>
              <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利用後に消毒をお願いします。直接触れた箇所（ドアノブ、手すり、電気ス</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イッチ、水道の蛇口、テーブル、椅子、窓など）の消毒をお願いします。　</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消毒セットは、地区センター内に設置していますので、必要に応じてお使いく</a:t>
            </a:r>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000" dirty="0">
                <a:solidFill>
                  <a:schemeClr val="tx2">
                    <a:lumMod val="50000"/>
                  </a:schemeClr>
                </a:solidFill>
                <a:latin typeface="HGS創英角ｺﾞｼｯｸUB" panose="020B0900000000000000" pitchFamily="50" charset="-128"/>
                <a:ea typeface="HGS創英角ｺﾞｼｯｸUB" panose="020B0900000000000000" pitchFamily="50" charset="-128"/>
              </a:rPr>
              <a:t>　ださい。</a:t>
            </a:r>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18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p:txBody>
      </p:sp>
      <p:sp>
        <p:nvSpPr>
          <p:cNvPr id="9" name="四角形: 角を丸くする 8">
            <a:extLst>
              <a:ext uri="{FF2B5EF4-FFF2-40B4-BE49-F238E27FC236}">
                <a16:creationId xmlns:a16="http://schemas.microsoft.com/office/drawing/2014/main" id="{CE282630-259E-45F3-9751-E335F71DD469}"/>
              </a:ext>
            </a:extLst>
          </p:cNvPr>
          <p:cNvSpPr/>
          <p:nvPr userDrawn="1"/>
        </p:nvSpPr>
        <p:spPr>
          <a:xfrm>
            <a:off x="2770557" y="2608239"/>
            <a:ext cx="4875812" cy="441680"/>
          </a:xfrm>
          <a:prstGeom prst="roundRect">
            <a:avLst>
              <a:gd name="adj"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ctr" anchorCtr="0" forceAA="0" compatLnSpc="1">
            <a:prstTxWarp prst="textNoShape">
              <a:avLst/>
            </a:prstTxWarp>
            <a:noAutofit/>
          </a:bodyPr>
          <a:lstStyle/>
          <a:p>
            <a:pPr algn="ctr"/>
            <a:r>
              <a:rPr kumimoji="1" lang="ja-JP" altLang="en-US" sz="2800" dirty="0">
                <a:latin typeface="HGS創英角ｺﾞｼｯｸUB" panose="020B0900000000000000" pitchFamily="50" charset="-128"/>
                <a:ea typeface="HGS創英角ｺﾞｼｯｸUB" panose="020B0900000000000000" pitchFamily="50" charset="-128"/>
              </a:rPr>
              <a:t>利 用 条 件</a:t>
            </a:r>
            <a:endParaRPr kumimoji="1" lang="ja-JP" altLang="en-US" sz="1200" dirty="0">
              <a:latin typeface="HGS創英角ｺﾞｼｯｸUB" panose="020B0900000000000000" pitchFamily="50" charset="-128"/>
              <a:ea typeface="HGS創英角ｺﾞｼｯｸUB" panose="020B0900000000000000" pitchFamily="50" charset="-128"/>
            </a:endParaRPr>
          </a:p>
        </p:txBody>
      </p:sp>
      <p:sp>
        <p:nvSpPr>
          <p:cNvPr id="3" name="テキスト ボックス 2">
            <a:extLst>
              <a:ext uri="{FF2B5EF4-FFF2-40B4-BE49-F238E27FC236}">
                <a16:creationId xmlns:a16="http://schemas.microsoft.com/office/drawing/2014/main" id="{1D5CDAE3-CD5A-448F-8B23-CEF664CC4224}"/>
              </a:ext>
            </a:extLst>
          </p:cNvPr>
          <p:cNvSpPr txBox="1"/>
          <p:nvPr userDrawn="1"/>
        </p:nvSpPr>
        <p:spPr>
          <a:xfrm>
            <a:off x="4766539" y="12736128"/>
            <a:ext cx="5759659" cy="286232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問い合わせ</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p>
          <a:p>
            <a:pPr algn="l"/>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日野市地域協働課：電話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042-581-4112</a:t>
            </a: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FAX</a:t>
            </a: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042-581-4221</a:t>
            </a:r>
          </a:p>
          <a:p>
            <a:pPr algn="l"/>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E-mail</a:t>
            </a: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ckyodo@city.hino.lg.jp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日野市企業公社（地区センター指定管理者）</a:t>
            </a:r>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　　　　　　　　　　　　：電話 </a:t>
            </a:r>
            <a:r>
              <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042-587-6321</a:t>
            </a:r>
          </a:p>
          <a:p>
            <a:pPr algn="l"/>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endPar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p:txBody>
      </p:sp>
      <p:sp>
        <p:nvSpPr>
          <p:cNvPr id="16" name="正方形/長方形 15">
            <a:extLst>
              <a:ext uri="{FF2B5EF4-FFF2-40B4-BE49-F238E27FC236}">
                <a16:creationId xmlns:a16="http://schemas.microsoft.com/office/drawing/2014/main" id="{EB80BDF3-09DA-43BC-91AE-669FCDE8C0A1}"/>
              </a:ext>
            </a:extLst>
          </p:cNvPr>
          <p:cNvSpPr/>
          <p:nvPr userDrawn="1"/>
        </p:nvSpPr>
        <p:spPr>
          <a:xfrm>
            <a:off x="7053541" y="1086708"/>
            <a:ext cx="2987281" cy="470763"/>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2400" b="1" cap="none" spc="0" dirty="0">
                <a:ln/>
                <a:solidFill>
                  <a:srgbClr val="FF5050"/>
                </a:solidFill>
                <a:effectLst/>
                <a:latin typeface="HGS創英角ﾎﾟｯﾌﾟ体" panose="040B0A00000000000000" pitchFamily="50" charset="-128"/>
                <a:ea typeface="HGS創英角ﾎﾟｯﾌﾟ体" panose="040B0A00000000000000" pitchFamily="50" charset="-128"/>
              </a:rPr>
              <a:t>必ずお読みください</a:t>
            </a:r>
          </a:p>
        </p:txBody>
      </p:sp>
    </p:spTree>
    <p:extLst>
      <p:ext uri="{BB962C8B-B14F-4D97-AF65-F5344CB8AC3E}">
        <p14:creationId xmlns:p14="http://schemas.microsoft.com/office/powerpoint/2010/main" val="42889496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タイトルと縦書きテキスト">
    <p:bg>
      <p:bgPr>
        <a:solidFill>
          <a:srgbClr val="07E993">
            <a:alpha val="58000"/>
          </a:srgbClr>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6DB7302A-8010-48F1-846F-25F09092129D}"/>
              </a:ext>
            </a:extLst>
          </p:cNvPr>
          <p:cNvSpPr/>
          <p:nvPr userDrawn="1"/>
        </p:nvSpPr>
        <p:spPr>
          <a:xfrm>
            <a:off x="886462" y="354277"/>
            <a:ext cx="8865492" cy="840095"/>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4800" b="1" dirty="0">
                <a:ln/>
                <a:solidFill>
                  <a:srgbClr val="FF5050"/>
                </a:solidFill>
                <a:latin typeface="HGS創英角ﾎﾟｯﾌﾟ体" panose="040B0A00000000000000" pitchFamily="50" charset="-128"/>
                <a:ea typeface="HGS創英角ﾎﾟｯﾌﾟ体" panose="040B0A00000000000000" pitchFamily="50" charset="-128"/>
              </a:rPr>
              <a:t>交流センター利用条件について</a:t>
            </a:r>
            <a:endParaRPr lang="ja-JP" altLang="en-US" sz="4800" b="1" cap="none" spc="0" dirty="0">
              <a:ln/>
              <a:solidFill>
                <a:srgbClr val="FF5050"/>
              </a:solidFill>
              <a:effectLst/>
              <a:latin typeface="HGS創英角ﾎﾟｯﾌﾟ体" panose="040B0A00000000000000" pitchFamily="50" charset="-128"/>
              <a:ea typeface="HGS創英角ﾎﾟｯﾌﾟ体" panose="040B0A00000000000000" pitchFamily="50" charset="-128"/>
            </a:endParaRPr>
          </a:p>
        </p:txBody>
      </p:sp>
      <p:cxnSp>
        <p:nvCxnSpPr>
          <p:cNvPr id="13" name="直線コネクタ 12">
            <a:extLst>
              <a:ext uri="{FF2B5EF4-FFF2-40B4-BE49-F238E27FC236}">
                <a16:creationId xmlns:a16="http://schemas.microsoft.com/office/drawing/2014/main" id="{1E24102D-26DD-4CC8-AAD5-40FB7E42D069}"/>
              </a:ext>
            </a:extLst>
          </p:cNvPr>
          <p:cNvCxnSpPr>
            <a:cxnSpLocks/>
          </p:cNvCxnSpPr>
          <p:nvPr userDrawn="1"/>
        </p:nvCxnSpPr>
        <p:spPr>
          <a:xfrm>
            <a:off x="205689" y="1761669"/>
            <a:ext cx="10005548" cy="0"/>
          </a:xfrm>
          <a:prstGeom prst="line">
            <a:avLst/>
          </a:prstGeom>
          <a:ln w="6350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28" name="四角形: 角を丸くする 27">
            <a:extLst>
              <a:ext uri="{FF2B5EF4-FFF2-40B4-BE49-F238E27FC236}">
                <a16:creationId xmlns:a16="http://schemas.microsoft.com/office/drawing/2014/main" id="{2D9AC5A8-98A6-4811-8F22-7D76ED0895E6}"/>
              </a:ext>
            </a:extLst>
          </p:cNvPr>
          <p:cNvSpPr/>
          <p:nvPr userDrawn="1"/>
        </p:nvSpPr>
        <p:spPr>
          <a:xfrm>
            <a:off x="270901" y="2555762"/>
            <a:ext cx="10005548" cy="11879075"/>
          </a:xfrm>
          <a:prstGeom prst="roundRect">
            <a:avLst>
              <a:gd name="adj" fmla="val 56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t" anchorCtr="0" forceAA="0" compatLnSpc="1">
            <a:prstTxWarp prst="textNoShape">
              <a:avLst/>
            </a:prstTxWarp>
            <a:noAutofit/>
          </a:bodyPr>
          <a:lstStyle/>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１</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自宅などで検温し、平熱でない方（</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37.5</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℃以上または平熱＋</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上）は、利用できません。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２</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体調がすぐれない方は利用できません。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３</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感染者が出た場合の感染経路確認の為、代表者には、その日利用　</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した全ての方の名前、連絡先がわかる名簿を作成し、保管（</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か月</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を目安）をお願いします。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必要に応じてその情報を公共機関へ情報提供して頂くことがある</a:t>
            </a:r>
            <a:r>
              <a:rPr kumimoji="1" lang="ja-JP" altLang="en-US" sz="2400" dirty="0" err="1">
                <a:solidFill>
                  <a:schemeClr val="tx2">
                    <a:lumMod val="50000"/>
                  </a:schemeClr>
                </a:solidFill>
                <a:latin typeface="HGS創英角ｺﾞｼｯｸUB" panose="020B0900000000000000" pitchFamily="50" charset="-128"/>
                <a:ea typeface="HGS創英角ｺﾞｼｯｸUB" panose="020B0900000000000000" pitchFamily="50" charset="-128"/>
              </a:rPr>
              <a:t>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とをご承知おき下さい。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４</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手洗い（</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30</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秒以上）の徹底をお願いします。石鹸を設置していま</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すので、ご利用下さい。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５</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原則、マスク着用をお願いします。なお、熱中症予防とし、適度</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に水分補給・休憩を取り、体調に留意し、ご利用下さい。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６</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他の利用者と間隔（２</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m</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以上）を空けてご利用下さい。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７</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利用目的ごとに各自、飛沫感染防止に努めて下さい。特に運動や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飲食については、ご注意下さい。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８</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窓・ドアの開放など定期的に、換気をして、ご利用下さい。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時間に</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5</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分以上を目安）なお、窓を開ける時は、声や音など他</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の部屋に迷惑が掛からないようにして下さい。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９</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利用後に</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消毒をお願いします。直接触れた箇所（ドアノブ、</a:t>
            </a:r>
            <a:r>
              <a:rPr kumimoji="1" lang="ja-JP" altLang="en-US" sz="2400" dirty="0" err="1">
                <a:solidFill>
                  <a:schemeClr val="tx2">
                    <a:lumMod val="50000"/>
                  </a:schemeClr>
                </a:solidFill>
                <a:latin typeface="HGS創英角ｺﾞｼｯｸUB" panose="020B0900000000000000" pitchFamily="50" charset="-128"/>
                <a:ea typeface="HGS創英角ｺﾞｼｯｸUB" panose="020B0900000000000000" pitchFamily="50" charset="-128"/>
              </a:rPr>
              <a:t>手す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り、電気スイッチ、水道の蛇口、テーブル、椅子、窓など）の消毒</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をお願いします。 消毒セットは、受付で貸し出しをしております。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18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p:txBody>
      </p:sp>
      <p:sp>
        <p:nvSpPr>
          <p:cNvPr id="9" name="四角形: 角を丸くする 8">
            <a:extLst>
              <a:ext uri="{FF2B5EF4-FFF2-40B4-BE49-F238E27FC236}">
                <a16:creationId xmlns:a16="http://schemas.microsoft.com/office/drawing/2014/main" id="{CE282630-259E-45F3-9751-E335F71DD469}"/>
              </a:ext>
            </a:extLst>
          </p:cNvPr>
          <p:cNvSpPr/>
          <p:nvPr userDrawn="1"/>
        </p:nvSpPr>
        <p:spPr>
          <a:xfrm>
            <a:off x="2770557" y="2732713"/>
            <a:ext cx="4875812" cy="441680"/>
          </a:xfrm>
          <a:prstGeom prst="roundRect">
            <a:avLst>
              <a:gd name="adj"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ctr" anchorCtr="0" forceAA="0" compatLnSpc="1">
            <a:prstTxWarp prst="textNoShape">
              <a:avLst/>
            </a:prstTxWarp>
            <a:noAutofit/>
          </a:bodyPr>
          <a:lstStyle/>
          <a:p>
            <a:pPr algn="ctr"/>
            <a:r>
              <a:rPr kumimoji="1" lang="ja-JP" altLang="en-US" sz="2800" dirty="0">
                <a:latin typeface="HGS創英角ｺﾞｼｯｸUB" panose="020B0900000000000000" pitchFamily="50" charset="-128"/>
                <a:ea typeface="HGS創英角ｺﾞｼｯｸUB" panose="020B0900000000000000" pitchFamily="50" charset="-128"/>
              </a:rPr>
              <a:t>利 用 条 件</a:t>
            </a:r>
            <a:endParaRPr kumimoji="1" lang="ja-JP" altLang="en-US" sz="1200" dirty="0">
              <a:latin typeface="HGS創英角ｺﾞｼｯｸUB" panose="020B0900000000000000" pitchFamily="50" charset="-128"/>
              <a:ea typeface="HGS創英角ｺﾞｼｯｸUB" panose="020B0900000000000000" pitchFamily="50" charset="-128"/>
            </a:endParaRPr>
          </a:p>
        </p:txBody>
      </p:sp>
      <p:sp>
        <p:nvSpPr>
          <p:cNvPr id="16" name="正方形/長方形 15">
            <a:extLst>
              <a:ext uri="{FF2B5EF4-FFF2-40B4-BE49-F238E27FC236}">
                <a16:creationId xmlns:a16="http://schemas.microsoft.com/office/drawing/2014/main" id="{EB80BDF3-09DA-43BC-91AE-669FCDE8C0A1}"/>
              </a:ext>
            </a:extLst>
          </p:cNvPr>
          <p:cNvSpPr/>
          <p:nvPr userDrawn="1"/>
        </p:nvSpPr>
        <p:spPr>
          <a:xfrm>
            <a:off x="7053541" y="1134834"/>
            <a:ext cx="2987281" cy="470763"/>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2400" b="1" cap="none" spc="0" dirty="0">
                <a:ln/>
                <a:solidFill>
                  <a:srgbClr val="FF5050"/>
                </a:solidFill>
                <a:effectLst/>
                <a:latin typeface="HGS創英角ﾎﾟｯﾌﾟ体" panose="040B0A00000000000000" pitchFamily="50" charset="-128"/>
                <a:ea typeface="HGS創英角ﾎﾟｯﾌﾟ体" panose="040B0A00000000000000" pitchFamily="50" charset="-128"/>
              </a:rPr>
              <a:t>必ずお読みください</a:t>
            </a:r>
          </a:p>
        </p:txBody>
      </p:sp>
      <p:sp>
        <p:nvSpPr>
          <p:cNvPr id="11" name="テキスト ボックス 10">
            <a:extLst>
              <a:ext uri="{FF2B5EF4-FFF2-40B4-BE49-F238E27FC236}">
                <a16:creationId xmlns:a16="http://schemas.microsoft.com/office/drawing/2014/main" id="{D6AB9855-37D3-463A-B985-F23227EA74C5}"/>
              </a:ext>
            </a:extLst>
          </p:cNvPr>
          <p:cNvSpPr txBox="1"/>
          <p:nvPr userDrawn="1"/>
        </p:nvSpPr>
        <p:spPr>
          <a:xfrm>
            <a:off x="1166331" y="1814732"/>
            <a:ext cx="8084264" cy="520335"/>
          </a:xfrm>
          <a:prstGeom prst="rect">
            <a:avLst/>
          </a:prstGeom>
          <a:noFill/>
        </p:spPr>
        <p:txBody>
          <a:bodyPr wrap="none" rtlCol="0">
            <a:spAutoFit/>
          </a:bodyPr>
          <a:lstStyle/>
          <a:p>
            <a:pPr algn="ctr">
              <a:lnSpc>
                <a:spcPct val="150000"/>
              </a:lnSpc>
            </a:pPr>
            <a:r>
              <a:rPr kumimoji="1" lang="ja-JP" altLang="en-US" sz="2197" dirty="0">
                <a:solidFill>
                  <a:schemeClr val="tx2">
                    <a:lumMod val="50000"/>
                  </a:schemeClr>
                </a:solidFill>
                <a:latin typeface="HGS創英角ｺﾞｼｯｸUB" panose="020B0900000000000000" pitchFamily="50" charset="-128"/>
                <a:ea typeface="HGS創英角ｺﾞｼｯｸUB" panose="020B0900000000000000" pitchFamily="50" charset="-128"/>
              </a:rPr>
              <a:t>新型コロナウイルス感染症拡大防止にご協力をお願いします。</a:t>
            </a:r>
            <a:endParaRPr kumimoji="1" lang="ja-JP" altLang="en-US" sz="2800" b="1" u="sng" dirty="0">
              <a:solidFill>
                <a:srgbClr val="FF5050"/>
              </a:solidFill>
              <a:latin typeface="HGS創英角ｺﾞｼｯｸUB" panose="020B0900000000000000" pitchFamily="50" charset="-128"/>
              <a:ea typeface="HGS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8083EF96-931A-4664-BC0A-2D15C102977E}"/>
              </a:ext>
            </a:extLst>
          </p:cNvPr>
          <p:cNvSpPr txBox="1"/>
          <p:nvPr userDrawn="1"/>
        </p:nvSpPr>
        <p:spPr>
          <a:xfrm>
            <a:off x="7291098" y="14632032"/>
            <a:ext cx="3918993" cy="707886"/>
          </a:xfrm>
          <a:prstGeom prst="rect">
            <a:avLst/>
          </a:prstGeom>
          <a:noFill/>
        </p:spPr>
        <p:txBody>
          <a:bodyPr wrap="square" rtlCol="0">
            <a:spAutoFit/>
          </a:bodyPr>
          <a:lstStyle/>
          <a:p>
            <a:pPr algn="l"/>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日野市企画部地域協働課</a:t>
            </a:r>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endPar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684925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タイトルと縦書きテキスト">
    <p:bg>
      <p:bgPr>
        <a:solidFill>
          <a:srgbClr val="07E993">
            <a:alpha val="58000"/>
          </a:srgbClr>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
        <p:nvSpPr>
          <p:cNvPr id="12" name="正方形/長方形 11">
            <a:extLst>
              <a:ext uri="{FF2B5EF4-FFF2-40B4-BE49-F238E27FC236}">
                <a16:creationId xmlns:a16="http://schemas.microsoft.com/office/drawing/2014/main" id="{6DB7302A-8010-48F1-846F-25F09092129D}"/>
              </a:ext>
            </a:extLst>
          </p:cNvPr>
          <p:cNvSpPr/>
          <p:nvPr userDrawn="1"/>
        </p:nvSpPr>
        <p:spPr>
          <a:xfrm>
            <a:off x="267705" y="354277"/>
            <a:ext cx="10103010" cy="840095"/>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4800" b="1" dirty="0">
                <a:ln/>
                <a:solidFill>
                  <a:srgbClr val="FF5050"/>
                </a:solidFill>
                <a:latin typeface="HGS創英角ﾎﾟｯﾌﾟ体" panose="040B0A00000000000000" pitchFamily="50" charset="-128"/>
                <a:ea typeface="HGS創英角ﾎﾟｯﾌﾟ体" panose="040B0A00000000000000" pitchFamily="50" charset="-128"/>
              </a:rPr>
              <a:t>東部会館（貸室）利用条件について</a:t>
            </a:r>
            <a:endParaRPr lang="ja-JP" altLang="en-US" sz="4800" b="1" cap="none" spc="0" dirty="0">
              <a:ln/>
              <a:solidFill>
                <a:srgbClr val="FF5050"/>
              </a:solidFill>
              <a:effectLst/>
              <a:latin typeface="HGS創英角ﾎﾟｯﾌﾟ体" panose="040B0A00000000000000" pitchFamily="50" charset="-128"/>
              <a:ea typeface="HGS創英角ﾎﾟｯﾌﾟ体" panose="040B0A00000000000000" pitchFamily="50" charset="-128"/>
            </a:endParaRPr>
          </a:p>
        </p:txBody>
      </p:sp>
      <p:cxnSp>
        <p:nvCxnSpPr>
          <p:cNvPr id="13" name="直線コネクタ 12">
            <a:extLst>
              <a:ext uri="{FF2B5EF4-FFF2-40B4-BE49-F238E27FC236}">
                <a16:creationId xmlns:a16="http://schemas.microsoft.com/office/drawing/2014/main" id="{1E24102D-26DD-4CC8-AAD5-40FB7E42D069}"/>
              </a:ext>
            </a:extLst>
          </p:cNvPr>
          <p:cNvCxnSpPr>
            <a:cxnSpLocks/>
          </p:cNvCxnSpPr>
          <p:nvPr userDrawn="1"/>
        </p:nvCxnSpPr>
        <p:spPr>
          <a:xfrm>
            <a:off x="205689" y="1761669"/>
            <a:ext cx="10005548" cy="0"/>
          </a:xfrm>
          <a:prstGeom prst="line">
            <a:avLst/>
          </a:prstGeom>
          <a:ln w="6350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28" name="四角形: 角を丸くする 27">
            <a:extLst>
              <a:ext uri="{FF2B5EF4-FFF2-40B4-BE49-F238E27FC236}">
                <a16:creationId xmlns:a16="http://schemas.microsoft.com/office/drawing/2014/main" id="{2D9AC5A8-98A6-4811-8F22-7D76ED0895E6}"/>
              </a:ext>
            </a:extLst>
          </p:cNvPr>
          <p:cNvSpPr/>
          <p:nvPr userDrawn="1"/>
        </p:nvSpPr>
        <p:spPr>
          <a:xfrm>
            <a:off x="270901" y="2555762"/>
            <a:ext cx="10005548" cy="11879075"/>
          </a:xfrm>
          <a:prstGeom prst="roundRect">
            <a:avLst>
              <a:gd name="adj" fmla="val 564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t" anchorCtr="0" forceAA="0" compatLnSpc="1">
            <a:prstTxWarp prst="textNoShape">
              <a:avLst/>
            </a:prstTxWarp>
            <a:noAutofit/>
          </a:bodyPr>
          <a:lstStyle/>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0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１</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自宅などで検温し、平熱でない方（</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37.5</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℃以上または平熱＋</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上）は、利用できません。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２</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体調がすぐれない方は利用できません。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３</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感染者が出た場合の感染経路確認の為、代表者には、その日利用　</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した全ての方の名前、連絡先がわかる名簿を作成し、保管（</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か月</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を目安）をお願いします。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必要に応じてその情報を公共機関へ情報提供して頂くことがある</a:t>
            </a:r>
            <a:r>
              <a:rPr kumimoji="1" lang="ja-JP" altLang="en-US" sz="2400" dirty="0" err="1">
                <a:solidFill>
                  <a:schemeClr val="tx2">
                    <a:lumMod val="50000"/>
                  </a:schemeClr>
                </a:solidFill>
                <a:latin typeface="HGS創英角ｺﾞｼｯｸUB" panose="020B0900000000000000" pitchFamily="50" charset="-128"/>
                <a:ea typeface="HGS創英角ｺﾞｼｯｸUB" panose="020B0900000000000000" pitchFamily="50" charset="-128"/>
              </a:rPr>
              <a:t>こ</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とをご承知おき下さい。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４</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手洗い（</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30</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秒以上）の徹底をお願いします。石鹸を設置していま</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すので、ご利用下さい。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５</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原則、マスク着用をお願いします。なお、熱中症予防とし、適度</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に水分補給・休憩を取り、体調に留意し、ご利用下さい。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６</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他の利用者と間隔（２</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m</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以上）を空けてご利用下さい。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７</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利用目的ごとに各自、飛沫感染防止に努めて下さい。特に運動や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飲食については、ご注意下さい。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８</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窓・ドアの開放など定期的に、換気をして、ご利用下さい。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1</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時間に</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5</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分以上を目安）なお、窓を開ける時は、声や音など他</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の部屋に迷惑が掛からないようにして下さい。</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９</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利用後に</a:t>
            </a:r>
            <a:r>
              <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a:t>
            </a:r>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消毒をお願いします。直接触れた箇所（ドアノブ、</a:t>
            </a:r>
            <a:r>
              <a:rPr kumimoji="1" lang="ja-JP" altLang="en-US" sz="2400" dirty="0" err="1">
                <a:solidFill>
                  <a:schemeClr val="tx2">
                    <a:lumMod val="50000"/>
                  </a:schemeClr>
                </a:solidFill>
                <a:latin typeface="HGS創英角ｺﾞｼｯｸUB" panose="020B0900000000000000" pitchFamily="50" charset="-128"/>
                <a:ea typeface="HGS創英角ｺﾞｼｯｸUB" panose="020B0900000000000000" pitchFamily="50" charset="-128"/>
              </a:rPr>
              <a:t>手す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り、電気スイッチ、水道の蛇口、テーブル、椅子、窓など）の消毒</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2400" dirty="0">
                <a:solidFill>
                  <a:schemeClr val="tx2">
                    <a:lumMod val="50000"/>
                  </a:schemeClr>
                </a:solidFill>
                <a:latin typeface="HGS創英角ｺﾞｼｯｸUB" panose="020B0900000000000000" pitchFamily="50" charset="-128"/>
                <a:ea typeface="HGS創英角ｺﾞｼｯｸUB" panose="020B0900000000000000" pitchFamily="50" charset="-128"/>
              </a:rPr>
              <a:t>　をお願いします。 消毒セットは、受付で貸し出しをしております。</a:t>
            </a:r>
            <a:endParaRPr kumimoji="1" lang="en-US" altLang="ja-JP" sz="24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a:p>
            <a:pPr algn="l"/>
            <a:r>
              <a:rPr kumimoji="1" lang="ja-JP" altLang="en-US" sz="1800" dirty="0">
                <a:solidFill>
                  <a:schemeClr val="tx2">
                    <a:lumMod val="50000"/>
                  </a:schemeClr>
                </a:solidFill>
                <a:latin typeface="HGS創英角ｺﾞｼｯｸUB" panose="020B0900000000000000" pitchFamily="50" charset="-128"/>
                <a:ea typeface="HGS創英角ｺﾞｼｯｸUB" panose="020B0900000000000000" pitchFamily="50" charset="-128"/>
              </a:rPr>
              <a:t>　</a:t>
            </a:r>
            <a:endParaRPr kumimoji="1" lang="en-US" altLang="ja-JP" sz="1800" dirty="0">
              <a:solidFill>
                <a:schemeClr val="tx2">
                  <a:lumMod val="50000"/>
                </a:schemeClr>
              </a:solidFill>
              <a:latin typeface="HGS創英角ｺﾞｼｯｸUB" panose="020B0900000000000000" pitchFamily="50" charset="-128"/>
              <a:ea typeface="HGS創英角ｺﾞｼｯｸUB" panose="020B0900000000000000" pitchFamily="50" charset="-128"/>
            </a:endParaRPr>
          </a:p>
        </p:txBody>
      </p:sp>
      <p:sp>
        <p:nvSpPr>
          <p:cNvPr id="9" name="四角形: 角を丸くする 8">
            <a:extLst>
              <a:ext uri="{FF2B5EF4-FFF2-40B4-BE49-F238E27FC236}">
                <a16:creationId xmlns:a16="http://schemas.microsoft.com/office/drawing/2014/main" id="{CE282630-259E-45F3-9751-E335F71DD469}"/>
              </a:ext>
            </a:extLst>
          </p:cNvPr>
          <p:cNvSpPr/>
          <p:nvPr userDrawn="1"/>
        </p:nvSpPr>
        <p:spPr>
          <a:xfrm>
            <a:off x="2770557" y="2732713"/>
            <a:ext cx="4875812" cy="441680"/>
          </a:xfrm>
          <a:prstGeom prst="roundRect">
            <a:avLst>
              <a:gd name="adj"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0451" tIns="50225" rIns="100451" bIns="50225" numCol="1" spcCol="0" rtlCol="0" fromWordArt="0" anchor="ctr" anchorCtr="0" forceAA="0" compatLnSpc="1">
            <a:prstTxWarp prst="textNoShape">
              <a:avLst/>
            </a:prstTxWarp>
            <a:noAutofit/>
          </a:bodyPr>
          <a:lstStyle/>
          <a:p>
            <a:pPr algn="ctr"/>
            <a:r>
              <a:rPr kumimoji="1" lang="ja-JP" altLang="en-US" sz="2800" dirty="0">
                <a:latin typeface="HGS創英角ｺﾞｼｯｸUB" panose="020B0900000000000000" pitchFamily="50" charset="-128"/>
                <a:ea typeface="HGS創英角ｺﾞｼｯｸUB" panose="020B0900000000000000" pitchFamily="50" charset="-128"/>
              </a:rPr>
              <a:t>利 用 条 件</a:t>
            </a:r>
            <a:endParaRPr kumimoji="1" lang="ja-JP" altLang="en-US" sz="1200" dirty="0">
              <a:latin typeface="HGS創英角ｺﾞｼｯｸUB" panose="020B0900000000000000" pitchFamily="50" charset="-128"/>
              <a:ea typeface="HGS創英角ｺﾞｼｯｸUB" panose="020B0900000000000000" pitchFamily="50" charset="-128"/>
            </a:endParaRPr>
          </a:p>
        </p:txBody>
      </p:sp>
      <p:sp>
        <p:nvSpPr>
          <p:cNvPr id="16" name="正方形/長方形 15">
            <a:extLst>
              <a:ext uri="{FF2B5EF4-FFF2-40B4-BE49-F238E27FC236}">
                <a16:creationId xmlns:a16="http://schemas.microsoft.com/office/drawing/2014/main" id="{EB80BDF3-09DA-43BC-91AE-669FCDE8C0A1}"/>
              </a:ext>
            </a:extLst>
          </p:cNvPr>
          <p:cNvSpPr/>
          <p:nvPr userDrawn="1"/>
        </p:nvSpPr>
        <p:spPr>
          <a:xfrm>
            <a:off x="7053541" y="1134834"/>
            <a:ext cx="2987281" cy="470763"/>
          </a:xfrm>
          <a:prstGeom prst="rect">
            <a:avLst/>
          </a:prstGeom>
          <a:noFill/>
        </p:spPr>
        <p:txBody>
          <a:bodyPr wrap="none" lIns="100451" tIns="50225" rIns="100451" bIns="50225">
            <a:spAutoFit/>
            <a:scene3d>
              <a:camera prst="orthographicFront"/>
              <a:lightRig rig="soft" dir="t">
                <a:rot lat="0" lon="0" rev="15600000"/>
              </a:lightRig>
            </a:scene3d>
            <a:sp3d extrusionH="57150" prstMaterial="softEdge">
              <a:bevelT w="25400" h="38100"/>
            </a:sp3d>
          </a:bodyPr>
          <a:lstStyle/>
          <a:p>
            <a:pPr algn="ctr"/>
            <a:r>
              <a:rPr lang="ja-JP" altLang="en-US" sz="2400" b="1" cap="none" spc="0" dirty="0">
                <a:ln/>
                <a:solidFill>
                  <a:srgbClr val="FF5050"/>
                </a:solidFill>
                <a:effectLst/>
                <a:latin typeface="HGS創英角ﾎﾟｯﾌﾟ体" panose="040B0A00000000000000" pitchFamily="50" charset="-128"/>
                <a:ea typeface="HGS創英角ﾎﾟｯﾌﾟ体" panose="040B0A00000000000000" pitchFamily="50" charset="-128"/>
              </a:rPr>
              <a:t>必ずお読みください</a:t>
            </a:r>
          </a:p>
        </p:txBody>
      </p:sp>
      <p:sp>
        <p:nvSpPr>
          <p:cNvPr id="11" name="テキスト ボックス 10">
            <a:extLst>
              <a:ext uri="{FF2B5EF4-FFF2-40B4-BE49-F238E27FC236}">
                <a16:creationId xmlns:a16="http://schemas.microsoft.com/office/drawing/2014/main" id="{D6AB9855-37D3-463A-B985-F23227EA74C5}"/>
              </a:ext>
            </a:extLst>
          </p:cNvPr>
          <p:cNvSpPr txBox="1"/>
          <p:nvPr userDrawn="1"/>
        </p:nvSpPr>
        <p:spPr>
          <a:xfrm>
            <a:off x="1166331" y="1814732"/>
            <a:ext cx="8084264" cy="520335"/>
          </a:xfrm>
          <a:prstGeom prst="rect">
            <a:avLst/>
          </a:prstGeom>
          <a:noFill/>
        </p:spPr>
        <p:txBody>
          <a:bodyPr wrap="none" rtlCol="0">
            <a:spAutoFit/>
          </a:bodyPr>
          <a:lstStyle/>
          <a:p>
            <a:pPr algn="ctr">
              <a:lnSpc>
                <a:spcPct val="150000"/>
              </a:lnSpc>
            </a:pPr>
            <a:r>
              <a:rPr kumimoji="1" lang="ja-JP" altLang="en-US" sz="2197" dirty="0">
                <a:solidFill>
                  <a:schemeClr val="tx2">
                    <a:lumMod val="50000"/>
                  </a:schemeClr>
                </a:solidFill>
                <a:latin typeface="HGS創英角ｺﾞｼｯｸUB" panose="020B0900000000000000" pitchFamily="50" charset="-128"/>
                <a:ea typeface="HGS創英角ｺﾞｼｯｸUB" panose="020B0900000000000000" pitchFamily="50" charset="-128"/>
              </a:rPr>
              <a:t>新型コロナウイルス感染症拡大防止にご協力をお願いします。</a:t>
            </a:r>
            <a:endParaRPr kumimoji="1" lang="ja-JP" altLang="en-US" sz="2800" b="1" u="sng" dirty="0">
              <a:solidFill>
                <a:srgbClr val="FF5050"/>
              </a:solidFill>
              <a:latin typeface="HGS創英角ｺﾞｼｯｸUB" panose="020B0900000000000000" pitchFamily="50" charset="-128"/>
              <a:ea typeface="HGS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8083EF96-931A-4664-BC0A-2D15C102977E}"/>
              </a:ext>
            </a:extLst>
          </p:cNvPr>
          <p:cNvSpPr txBox="1"/>
          <p:nvPr userDrawn="1"/>
        </p:nvSpPr>
        <p:spPr>
          <a:xfrm>
            <a:off x="7291098" y="14632032"/>
            <a:ext cx="3918993" cy="707886"/>
          </a:xfrm>
          <a:prstGeom prst="rect">
            <a:avLst/>
          </a:prstGeom>
          <a:noFill/>
        </p:spPr>
        <p:txBody>
          <a:bodyPr wrap="square" rtlCol="0">
            <a:spAutoFit/>
          </a:bodyPr>
          <a:lstStyle/>
          <a:p>
            <a:pPr algn="l"/>
            <a:r>
              <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rPr>
              <a:t>日野市企画部地域協働課</a:t>
            </a:r>
            <a:endParaRPr kumimoji="1" lang="en-US" altLang="ja-JP"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endParaRPr kumimoji="1" lang="ja-JP" altLang="en-US" sz="20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217398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タイトルと縦書きテキスト">
    <p:bg>
      <p:bgPr>
        <a:solidFill>
          <a:schemeClr val="bg1">
            <a:alpha val="58000"/>
          </a:schemeClr>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1797825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1670381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19638" y="3769342"/>
            <a:ext cx="9097089" cy="6289229"/>
          </a:xfrm>
        </p:spPr>
        <p:txBody>
          <a:bodyPr anchor="b"/>
          <a:lstStyle>
            <a:lvl1pPr>
              <a:defRPr sz="692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19638" y="10118069"/>
            <a:ext cx="9097089" cy="3307357"/>
          </a:xfrm>
        </p:spPr>
        <p:txBody>
          <a:bodyPr/>
          <a:lstStyle>
            <a:lvl1pPr marL="0" indent="0">
              <a:buNone/>
              <a:defRPr sz="2768">
                <a:solidFill>
                  <a:schemeClr val="tx1"/>
                </a:solidFill>
              </a:defRPr>
            </a:lvl1pPr>
            <a:lvl2pPr marL="527380" indent="0">
              <a:buNone/>
              <a:defRPr sz="2307">
                <a:solidFill>
                  <a:schemeClr val="tx1">
                    <a:tint val="75000"/>
                  </a:schemeClr>
                </a:solidFill>
              </a:defRPr>
            </a:lvl2pPr>
            <a:lvl3pPr marL="1054760" indent="0">
              <a:buNone/>
              <a:defRPr sz="2076">
                <a:solidFill>
                  <a:schemeClr val="tx1">
                    <a:tint val="75000"/>
                  </a:schemeClr>
                </a:solidFill>
              </a:defRPr>
            </a:lvl3pPr>
            <a:lvl4pPr marL="1582141" indent="0">
              <a:buNone/>
              <a:defRPr sz="1846">
                <a:solidFill>
                  <a:schemeClr val="tx1">
                    <a:tint val="75000"/>
                  </a:schemeClr>
                </a:solidFill>
              </a:defRPr>
            </a:lvl4pPr>
            <a:lvl5pPr marL="2109521" indent="0">
              <a:buNone/>
              <a:defRPr sz="1846">
                <a:solidFill>
                  <a:schemeClr val="tx1">
                    <a:tint val="75000"/>
                  </a:schemeClr>
                </a:solidFill>
              </a:defRPr>
            </a:lvl5pPr>
            <a:lvl6pPr marL="2636901" indent="0">
              <a:buNone/>
              <a:defRPr sz="1846">
                <a:solidFill>
                  <a:schemeClr val="tx1">
                    <a:tint val="75000"/>
                  </a:schemeClr>
                </a:solidFill>
              </a:defRPr>
            </a:lvl6pPr>
            <a:lvl7pPr marL="3164281" indent="0">
              <a:buNone/>
              <a:defRPr sz="1846">
                <a:solidFill>
                  <a:schemeClr val="tx1">
                    <a:tint val="75000"/>
                  </a:schemeClr>
                </a:solidFill>
              </a:defRPr>
            </a:lvl7pPr>
            <a:lvl8pPr marL="3691661" indent="0">
              <a:buNone/>
              <a:defRPr sz="1846">
                <a:solidFill>
                  <a:schemeClr val="tx1">
                    <a:tint val="75000"/>
                  </a:schemeClr>
                </a:solidFill>
              </a:defRPr>
            </a:lvl8pPr>
            <a:lvl9pPr marL="4219042" indent="0">
              <a:buNone/>
              <a:defRPr sz="184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374976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25130" y="4024827"/>
            <a:ext cx="4482624"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339596" y="4024827"/>
            <a:ext cx="4482624"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300713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26504" y="804969"/>
            <a:ext cx="90970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26505" y="3706342"/>
            <a:ext cx="4462023" cy="1816421"/>
          </a:xfrm>
        </p:spPr>
        <p:txBody>
          <a:bodyPr anchor="b"/>
          <a:lstStyle>
            <a:lvl1pPr marL="0" indent="0">
              <a:buNone/>
              <a:defRPr sz="2768" b="1"/>
            </a:lvl1pPr>
            <a:lvl2pPr marL="527380" indent="0">
              <a:buNone/>
              <a:defRPr sz="2307" b="1"/>
            </a:lvl2pPr>
            <a:lvl3pPr marL="1054760" indent="0">
              <a:buNone/>
              <a:defRPr sz="2076" b="1"/>
            </a:lvl3pPr>
            <a:lvl4pPr marL="1582141" indent="0">
              <a:buNone/>
              <a:defRPr sz="1846" b="1"/>
            </a:lvl4pPr>
            <a:lvl5pPr marL="2109521" indent="0">
              <a:buNone/>
              <a:defRPr sz="1846" b="1"/>
            </a:lvl5pPr>
            <a:lvl6pPr marL="2636901" indent="0">
              <a:buNone/>
              <a:defRPr sz="1846" b="1"/>
            </a:lvl6pPr>
            <a:lvl7pPr marL="3164281" indent="0">
              <a:buNone/>
              <a:defRPr sz="1846" b="1"/>
            </a:lvl7pPr>
            <a:lvl8pPr marL="3691661" indent="0">
              <a:buNone/>
              <a:defRPr sz="1846" b="1"/>
            </a:lvl8pPr>
            <a:lvl9pPr marL="4219042" indent="0">
              <a:buNone/>
              <a:defRPr sz="1846" b="1"/>
            </a:lvl9pPr>
          </a:lstStyle>
          <a:p>
            <a:pPr lvl="0"/>
            <a:r>
              <a:rPr lang="ja-JP" altLang="en-US"/>
              <a:t>マスター テキストの書式設定</a:t>
            </a:r>
          </a:p>
        </p:txBody>
      </p:sp>
      <p:sp>
        <p:nvSpPr>
          <p:cNvPr id="4" name="Content Placeholder 3"/>
          <p:cNvSpPr>
            <a:spLocks noGrp="1"/>
          </p:cNvSpPr>
          <p:nvPr>
            <p:ph sz="half" idx="2"/>
          </p:nvPr>
        </p:nvSpPr>
        <p:spPr>
          <a:xfrm>
            <a:off x="726505" y="5522763"/>
            <a:ext cx="446202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339596" y="3706342"/>
            <a:ext cx="4483998" cy="1816421"/>
          </a:xfrm>
        </p:spPr>
        <p:txBody>
          <a:bodyPr anchor="b"/>
          <a:lstStyle>
            <a:lvl1pPr marL="0" indent="0">
              <a:buNone/>
              <a:defRPr sz="2768" b="1"/>
            </a:lvl1pPr>
            <a:lvl2pPr marL="527380" indent="0">
              <a:buNone/>
              <a:defRPr sz="2307" b="1"/>
            </a:lvl2pPr>
            <a:lvl3pPr marL="1054760" indent="0">
              <a:buNone/>
              <a:defRPr sz="2076" b="1"/>
            </a:lvl3pPr>
            <a:lvl4pPr marL="1582141" indent="0">
              <a:buNone/>
              <a:defRPr sz="1846" b="1"/>
            </a:lvl4pPr>
            <a:lvl5pPr marL="2109521" indent="0">
              <a:buNone/>
              <a:defRPr sz="1846" b="1"/>
            </a:lvl5pPr>
            <a:lvl6pPr marL="2636901" indent="0">
              <a:buNone/>
              <a:defRPr sz="1846" b="1"/>
            </a:lvl6pPr>
            <a:lvl7pPr marL="3164281" indent="0">
              <a:buNone/>
              <a:defRPr sz="1846" b="1"/>
            </a:lvl7pPr>
            <a:lvl8pPr marL="3691661" indent="0">
              <a:buNone/>
              <a:defRPr sz="1846" b="1"/>
            </a:lvl8pPr>
            <a:lvl9pPr marL="4219042" indent="0">
              <a:buNone/>
              <a:defRPr sz="1846" b="1"/>
            </a:lvl9pPr>
          </a:lstStyle>
          <a:p>
            <a:pPr lvl="0"/>
            <a:r>
              <a:rPr lang="ja-JP" altLang="en-US"/>
              <a:t>マスター テキストの書式設定</a:t>
            </a:r>
          </a:p>
        </p:txBody>
      </p:sp>
      <p:sp>
        <p:nvSpPr>
          <p:cNvPr id="6" name="Content Placeholder 5"/>
          <p:cNvSpPr>
            <a:spLocks noGrp="1"/>
          </p:cNvSpPr>
          <p:nvPr>
            <p:ph sz="quarter" idx="4"/>
          </p:nvPr>
        </p:nvSpPr>
        <p:spPr>
          <a:xfrm>
            <a:off x="5339596" y="5522763"/>
            <a:ext cx="4483998"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4242246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383961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pic>
        <p:nvPicPr>
          <p:cNvPr id="5" name="図 4">
            <a:extLst>
              <a:ext uri="{FF2B5EF4-FFF2-40B4-BE49-F238E27FC236}">
                <a16:creationId xmlns:a16="http://schemas.microsoft.com/office/drawing/2014/main" id="{8A88BB45-FDBB-4C14-8373-65AE00AB45C5}"/>
              </a:ext>
            </a:extLst>
          </p:cNvPr>
          <p:cNvPicPr>
            <a:picLocks noChangeAspect="1"/>
          </p:cNvPicPr>
          <p:nvPr userDrawn="1"/>
        </p:nvPicPr>
        <p:blipFill>
          <a:blip r:embed="rId2">
            <a:duotone>
              <a:prstClr val="black"/>
              <a:schemeClr val="accent2">
                <a:tint val="45000"/>
                <a:satMod val="400000"/>
              </a:schemeClr>
            </a:duotone>
            <a:extLst>
              <a:ext uri="{28A0092B-C50C-407E-A947-70E740481C1C}">
                <a14:useLocalDpi xmlns:a14="http://schemas.microsoft.com/office/drawing/2010/main"/>
              </a:ext>
            </a:extLst>
          </a:blip>
          <a:stretch>
            <a:fillRect/>
          </a:stretch>
        </p:blipFill>
        <p:spPr>
          <a:xfrm>
            <a:off x="388109" y="3916897"/>
            <a:ext cx="9771139" cy="10505004"/>
          </a:xfrm>
          <a:prstGeom prst="rect">
            <a:avLst/>
          </a:prstGeom>
          <a:solidFill>
            <a:srgbClr val="FFFF00"/>
          </a:solidFill>
        </p:spPr>
      </p:pic>
    </p:spTree>
    <p:extLst>
      <p:ext uri="{BB962C8B-B14F-4D97-AF65-F5344CB8AC3E}">
        <p14:creationId xmlns:p14="http://schemas.microsoft.com/office/powerpoint/2010/main" val="597916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26504" y="1007957"/>
            <a:ext cx="3401795" cy="3527848"/>
          </a:xfrm>
        </p:spPr>
        <p:txBody>
          <a:bodyPr anchor="b"/>
          <a:lstStyle>
            <a:lvl1pPr>
              <a:defRPr sz="3691"/>
            </a:lvl1pPr>
          </a:lstStyle>
          <a:p>
            <a:r>
              <a:rPr lang="ja-JP" altLang="en-US"/>
              <a:t>マスター タイトルの書式設定</a:t>
            </a:r>
            <a:endParaRPr lang="en-US" dirty="0"/>
          </a:p>
        </p:txBody>
      </p:sp>
      <p:sp>
        <p:nvSpPr>
          <p:cNvPr id="3" name="Content Placeholder 2"/>
          <p:cNvSpPr>
            <a:spLocks noGrp="1"/>
          </p:cNvSpPr>
          <p:nvPr>
            <p:ph idx="1"/>
          </p:nvPr>
        </p:nvSpPr>
        <p:spPr>
          <a:xfrm>
            <a:off x="4483998" y="2176910"/>
            <a:ext cx="5339596" cy="10744538"/>
          </a:xfrm>
        </p:spPr>
        <p:txBody>
          <a:bodyPr/>
          <a:lstStyle>
            <a:lvl1pPr>
              <a:defRPr sz="3691"/>
            </a:lvl1pPr>
            <a:lvl2pPr>
              <a:defRPr sz="3230"/>
            </a:lvl2pPr>
            <a:lvl3pPr>
              <a:defRPr sz="2768"/>
            </a:lvl3pPr>
            <a:lvl4pPr>
              <a:defRPr sz="2307"/>
            </a:lvl4pPr>
            <a:lvl5pPr>
              <a:defRPr sz="2307"/>
            </a:lvl5pPr>
            <a:lvl6pPr>
              <a:defRPr sz="2307"/>
            </a:lvl6pPr>
            <a:lvl7pPr>
              <a:defRPr sz="2307"/>
            </a:lvl7pPr>
            <a:lvl8pPr>
              <a:defRPr sz="2307"/>
            </a:lvl8pPr>
            <a:lvl9pPr>
              <a:defRPr sz="230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26504" y="4535805"/>
            <a:ext cx="3401795" cy="8403140"/>
          </a:xfrm>
        </p:spPr>
        <p:txBody>
          <a:bodyPr/>
          <a:lstStyle>
            <a:lvl1pPr marL="0" indent="0">
              <a:buNone/>
              <a:defRPr sz="1846"/>
            </a:lvl1pPr>
            <a:lvl2pPr marL="527380" indent="0">
              <a:buNone/>
              <a:defRPr sz="1615"/>
            </a:lvl2pPr>
            <a:lvl3pPr marL="1054760" indent="0">
              <a:buNone/>
              <a:defRPr sz="1384"/>
            </a:lvl3pPr>
            <a:lvl4pPr marL="1582141" indent="0">
              <a:buNone/>
              <a:defRPr sz="1154"/>
            </a:lvl4pPr>
            <a:lvl5pPr marL="2109521" indent="0">
              <a:buNone/>
              <a:defRPr sz="1154"/>
            </a:lvl5pPr>
            <a:lvl6pPr marL="2636901" indent="0">
              <a:buNone/>
              <a:defRPr sz="1154"/>
            </a:lvl6pPr>
            <a:lvl7pPr marL="3164281" indent="0">
              <a:buNone/>
              <a:defRPr sz="1154"/>
            </a:lvl7pPr>
            <a:lvl8pPr marL="3691661" indent="0">
              <a:buNone/>
              <a:defRPr sz="1154"/>
            </a:lvl8pPr>
            <a:lvl9pPr marL="4219042" indent="0">
              <a:buNone/>
              <a:defRPr sz="11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124582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26504" y="1007957"/>
            <a:ext cx="3401795" cy="3527848"/>
          </a:xfrm>
        </p:spPr>
        <p:txBody>
          <a:bodyPr anchor="b"/>
          <a:lstStyle>
            <a:lvl1pPr>
              <a:defRPr sz="369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483998" y="2176910"/>
            <a:ext cx="5339596" cy="10744538"/>
          </a:xfrm>
        </p:spPr>
        <p:txBody>
          <a:bodyPr anchor="t"/>
          <a:lstStyle>
            <a:lvl1pPr marL="0" indent="0">
              <a:buNone/>
              <a:defRPr sz="3691"/>
            </a:lvl1pPr>
            <a:lvl2pPr marL="527380" indent="0">
              <a:buNone/>
              <a:defRPr sz="3230"/>
            </a:lvl2pPr>
            <a:lvl3pPr marL="1054760" indent="0">
              <a:buNone/>
              <a:defRPr sz="2768"/>
            </a:lvl3pPr>
            <a:lvl4pPr marL="1582141" indent="0">
              <a:buNone/>
              <a:defRPr sz="2307"/>
            </a:lvl4pPr>
            <a:lvl5pPr marL="2109521" indent="0">
              <a:buNone/>
              <a:defRPr sz="2307"/>
            </a:lvl5pPr>
            <a:lvl6pPr marL="2636901" indent="0">
              <a:buNone/>
              <a:defRPr sz="2307"/>
            </a:lvl6pPr>
            <a:lvl7pPr marL="3164281" indent="0">
              <a:buNone/>
              <a:defRPr sz="2307"/>
            </a:lvl7pPr>
            <a:lvl8pPr marL="3691661" indent="0">
              <a:buNone/>
              <a:defRPr sz="2307"/>
            </a:lvl8pPr>
            <a:lvl9pPr marL="4219042" indent="0">
              <a:buNone/>
              <a:defRPr sz="230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26504" y="4535805"/>
            <a:ext cx="3401795" cy="8403140"/>
          </a:xfrm>
        </p:spPr>
        <p:txBody>
          <a:bodyPr/>
          <a:lstStyle>
            <a:lvl1pPr marL="0" indent="0">
              <a:buNone/>
              <a:defRPr sz="1846"/>
            </a:lvl1pPr>
            <a:lvl2pPr marL="527380" indent="0">
              <a:buNone/>
              <a:defRPr sz="1615"/>
            </a:lvl2pPr>
            <a:lvl3pPr marL="1054760" indent="0">
              <a:buNone/>
              <a:defRPr sz="1384"/>
            </a:lvl3pPr>
            <a:lvl4pPr marL="1582141" indent="0">
              <a:buNone/>
              <a:defRPr sz="1154"/>
            </a:lvl4pPr>
            <a:lvl5pPr marL="2109521" indent="0">
              <a:buNone/>
              <a:defRPr sz="1154"/>
            </a:lvl5pPr>
            <a:lvl6pPr marL="2636901" indent="0">
              <a:buNone/>
              <a:defRPr sz="1154"/>
            </a:lvl6pPr>
            <a:lvl7pPr marL="3164281" indent="0">
              <a:buNone/>
              <a:defRPr sz="1154"/>
            </a:lvl7pPr>
            <a:lvl8pPr marL="3691661" indent="0">
              <a:buNone/>
              <a:defRPr sz="1154"/>
            </a:lvl8pPr>
            <a:lvl9pPr marL="4219042" indent="0">
              <a:buNone/>
              <a:defRPr sz="115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B04335-F7D2-4799-9A93-6733DD46F9DB}"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624208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5131" y="804969"/>
            <a:ext cx="90970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25131" y="4024827"/>
            <a:ext cx="90970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5130" y="14013401"/>
            <a:ext cx="2373154" cy="804965"/>
          </a:xfrm>
          <a:prstGeom prst="rect">
            <a:avLst/>
          </a:prstGeom>
        </p:spPr>
        <p:txBody>
          <a:bodyPr vert="horz" lIns="91440" tIns="45720" rIns="91440" bIns="45720" rtlCol="0" anchor="ctr"/>
          <a:lstStyle>
            <a:lvl1pPr algn="l">
              <a:defRPr sz="1384">
                <a:solidFill>
                  <a:schemeClr val="tx1">
                    <a:tint val="75000"/>
                  </a:schemeClr>
                </a:solidFill>
              </a:defRPr>
            </a:lvl1pPr>
          </a:lstStyle>
          <a:p>
            <a:fld id="{2EB04335-F7D2-4799-9A93-6733DD46F9DB}"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3493810" y="14013401"/>
            <a:ext cx="3559731" cy="804965"/>
          </a:xfrm>
          <a:prstGeom prst="rect">
            <a:avLst/>
          </a:prstGeom>
        </p:spPr>
        <p:txBody>
          <a:bodyPr vert="horz" lIns="91440" tIns="45720" rIns="91440" bIns="45720" rtlCol="0" anchor="ctr"/>
          <a:lstStyle>
            <a:lvl1pPr algn="ctr">
              <a:defRPr sz="138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449066" y="14013401"/>
            <a:ext cx="2373154" cy="804965"/>
          </a:xfrm>
          <a:prstGeom prst="rect">
            <a:avLst/>
          </a:prstGeom>
        </p:spPr>
        <p:txBody>
          <a:bodyPr vert="horz" lIns="91440" tIns="45720" rIns="91440" bIns="45720" rtlCol="0" anchor="ctr"/>
          <a:lstStyle>
            <a:lvl1pPr algn="r">
              <a:defRPr sz="1384">
                <a:solidFill>
                  <a:schemeClr val="tx1">
                    <a:tint val="75000"/>
                  </a:schemeClr>
                </a:solidFill>
              </a:defRPr>
            </a:lvl1pPr>
          </a:lstStyle>
          <a:p>
            <a:fld id="{B8C16E19-7ECD-40CA-A751-E8FD6D34AEFE}" type="slidenum">
              <a:rPr kumimoji="1" lang="ja-JP" altLang="en-US" smtClean="0"/>
              <a:t>‹#›</a:t>
            </a:fld>
            <a:endParaRPr kumimoji="1" lang="ja-JP" altLang="en-US"/>
          </a:p>
        </p:txBody>
      </p:sp>
    </p:spTree>
    <p:extLst>
      <p:ext uri="{BB962C8B-B14F-4D97-AF65-F5344CB8AC3E}">
        <p14:creationId xmlns:p14="http://schemas.microsoft.com/office/powerpoint/2010/main" val="23879565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5" r:id="rId10"/>
    <p:sldLayoutId id="2147483700" r:id="rId11"/>
    <p:sldLayoutId id="2147483697" r:id="rId12"/>
    <p:sldLayoutId id="2147483699" r:id="rId13"/>
    <p:sldLayoutId id="2147483694" r:id="rId14"/>
    <p:sldLayoutId id="2147483698" r:id="rId15"/>
    <p:sldLayoutId id="2147483703" r:id="rId16"/>
    <p:sldLayoutId id="2147483701" r:id="rId17"/>
    <p:sldLayoutId id="2147483704" r:id="rId18"/>
    <p:sldLayoutId id="2147483702" r:id="rId19"/>
  </p:sldLayoutIdLst>
  <p:txStyles>
    <p:titleStyle>
      <a:lvl1pPr algn="l" defTabSz="1054760" rtl="0" eaLnBrk="1" latinLnBrk="0" hangingPunct="1">
        <a:lnSpc>
          <a:spcPct val="90000"/>
        </a:lnSpc>
        <a:spcBef>
          <a:spcPct val="0"/>
        </a:spcBef>
        <a:buNone/>
        <a:defRPr kumimoji="1" sz="5075" kern="1200">
          <a:solidFill>
            <a:schemeClr val="tx1"/>
          </a:solidFill>
          <a:latin typeface="+mj-lt"/>
          <a:ea typeface="+mj-ea"/>
          <a:cs typeface="+mj-cs"/>
        </a:defRPr>
      </a:lvl1pPr>
    </p:titleStyle>
    <p:bodyStyle>
      <a:lvl1pPr marL="263690" indent="-263690" algn="l" defTabSz="1054760" rtl="0" eaLnBrk="1" latinLnBrk="0" hangingPunct="1">
        <a:lnSpc>
          <a:spcPct val="90000"/>
        </a:lnSpc>
        <a:spcBef>
          <a:spcPts val="1154"/>
        </a:spcBef>
        <a:buFont typeface="Arial" panose="020B0604020202020204" pitchFamily="34" charset="0"/>
        <a:buChar char="•"/>
        <a:defRPr kumimoji="1" sz="3230" kern="1200">
          <a:solidFill>
            <a:schemeClr val="tx1"/>
          </a:solidFill>
          <a:latin typeface="+mn-lt"/>
          <a:ea typeface="+mn-ea"/>
          <a:cs typeface="+mn-cs"/>
        </a:defRPr>
      </a:lvl1pPr>
      <a:lvl2pPr marL="791070" indent="-263690" algn="l" defTabSz="1054760" rtl="0" eaLnBrk="1" latinLnBrk="0" hangingPunct="1">
        <a:lnSpc>
          <a:spcPct val="90000"/>
        </a:lnSpc>
        <a:spcBef>
          <a:spcPts val="577"/>
        </a:spcBef>
        <a:buFont typeface="Arial" panose="020B0604020202020204" pitchFamily="34" charset="0"/>
        <a:buChar char="•"/>
        <a:defRPr kumimoji="1" sz="2768" kern="1200">
          <a:solidFill>
            <a:schemeClr val="tx1"/>
          </a:solidFill>
          <a:latin typeface="+mn-lt"/>
          <a:ea typeface="+mn-ea"/>
          <a:cs typeface="+mn-cs"/>
        </a:defRPr>
      </a:lvl2pPr>
      <a:lvl3pPr marL="1318451" indent="-263690" algn="l" defTabSz="1054760" rtl="0" eaLnBrk="1" latinLnBrk="0" hangingPunct="1">
        <a:lnSpc>
          <a:spcPct val="90000"/>
        </a:lnSpc>
        <a:spcBef>
          <a:spcPts val="577"/>
        </a:spcBef>
        <a:buFont typeface="Arial" panose="020B0604020202020204" pitchFamily="34" charset="0"/>
        <a:buChar char="•"/>
        <a:defRPr kumimoji="1" sz="2307" kern="1200">
          <a:solidFill>
            <a:schemeClr val="tx1"/>
          </a:solidFill>
          <a:latin typeface="+mn-lt"/>
          <a:ea typeface="+mn-ea"/>
          <a:cs typeface="+mn-cs"/>
        </a:defRPr>
      </a:lvl3pPr>
      <a:lvl4pPr marL="1845831"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4pPr>
      <a:lvl5pPr marL="2373211"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5pPr>
      <a:lvl6pPr marL="2900591"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6pPr>
      <a:lvl7pPr marL="3427971"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7pPr>
      <a:lvl8pPr marL="3955352"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8pPr>
      <a:lvl9pPr marL="4482732" indent="-263690" algn="l" defTabSz="1054760" rtl="0" eaLnBrk="1" latinLnBrk="0" hangingPunct="1">
        <a:lnSpc>
          <a:spcPct val="90000"/>
        </a:lnSpc>
        <a:spcBef>
          <a:spcPts val="577"/>
        </a:spcBef>
        <a:buFont typeface="Arial" panose="020B0604020202020204" pitchFamily="34" charset="0"/>
        <a:buChar char="•"/>
        <a:defRPr kumimoji="1" sz="2076" kern="1200">
          <a:solidFill>
            <a:schemeClr val="tx1"/>
          </a:solidFill>
          <a:latin typeface="+mn-lt"/>
          <a:ea typeface="+mn-ea"/>
          <a:cs typeface="+mn-cs"/>
        </a:defRPr>
      </a:lvl9pPr>
    </p:bodyStyle>
    <p:otherStyle>
      <a:defPPr>
        <a:defRPr lang="en-US"/>
      </a:defPPr>
      <a:lvl1pPr marL="0" algn="l" defTabSz="1054760" rtl="0" eaLnBrk="1" latinLnBrk="0" hangingPunct="1">
        <a:defRPr kumimoji="1" sz="2076" kern="1200">
          <a:solidFill>
            <a:schemeClr val="tx1"/>
          </a:solidFill>
          <a:latin typeface="+mn-lt"/>
          <a:ea typeface="+mn-ea"/>
          <a:cs typeface="+mn-cs"/>
        </a:defRPr>
      </a:lvl1pPr>
      <a:lvl2pPr marL="527380" algn="l" defTabSz="1054760" rtl="0" eaLnBrk="1" latinLnBrk="0" hangingPunct="1">
        <a:defRPr kumimoji="1" sz="2076" kern="1200">
          <a:solidFill>
            <a:schemeClr val="tx1"/>
          </a:solidFill>
          <a:latin typeface="+mn-lt"/>
          <a:ea typeface="+mn-ea"/>
          <a:cs typeface="+mn-cs"/>
        </a:defRPr>
      </a:lvl2pPr>
      <a:lvl3pPr marL="1054760" algn="l" defTabSz="1054760" rtl="0" eaLnBrk="1" latinLnBrk="0" hangingPunct="1">
        <a:defRPr kumimoji="1" sz="2076" kern="1200">
          <a:solidFill>
            <a:schemeClr val="tx1"/>
          </a:solidFill>
          <a:latin typeface="+mn-lt"/>
          <a:ea typeface="+mn-ea"/>
          <a:cs typeface="+mn-cs"/>
        </a:defRPr>
      </a:lvl3pPr>
      <a:lvl4pPr marL="1582141" algn="l" defTabSz="1054760" rtl="0" eaLnBrk="1" latinLnBrk="0" hangingPunct="1">
        <a:defRPr kumimoji="1" sz="2076" kern="1200">
          <a:solidFill>
            <a:schemeClr val="tx1"/>
          </a:solidFill>
          <a:latin typeface="+mn-lt"/>
          <a:ea typeface="+mn-ea"/>
          <a:cs typeface="+mn-cs"/>
        </a:defRPr>
      </a:lvl4pPr>
      <a:lvl5pPr marL="2109521" algn="l" defTabSz="1054760" rtl="0" eaLnBrk="1" latinLnBrk="0" hangingPunct="1">
        <a:defRPr kumimoji="1" sz="2076" kern="1200">
          <a:solidFill>
            <a:schemeClr val="tx1"/>
          </a:solidFill>
          <a:latin typeface="+mn-lt"/>
          <a:ea typeface="+mn-ea"/>
          <a:cs typeface="+mn-cs"/>
        </a:defRPr>
      </a:lvl5pPr>
      <a:lvl6pPr marL="2636901" algn="l" defTabSz="1054760" rtl="0" eaLnBrk="1" latinLnBrk="0" hangingPunct="1">
        <a:defRPr kumimoji="1" sz="2076" kern="1200">
          <a:solidFill>
            <a:schemeClr val="tx1"/>
          </a:solidFill>
          <a:latin typeface="+mn-lt"/>
          <a:ea typeface="+mn-ea"/>
          <a:cs typeface="+mn-cs"/>
        </a:defRPr>
      </a:lvl6pPr>
      <a:lvl7pPr marL="3164281" algn="l" defTabSz="1054760" rtl="0" eaLnBrk="1" latinLnBrk="0" hangingPunct="1">
        <a:defRPr kumimoji="1" sz="2076" kern="1200">
          <a:solidFill>
            <a:schemeClr val="tx1"/>
          </a:solidFill>
          <a:latin typeface="+mn-lt"/>
          <a:ea typeface="+mn-ea"/>
          <a:cs typeface="+mn-cs"/>
        </a:defRPr>
      </a:lvl7pPr>
      <a:lvl8pPr marL="3691661" algn="l" defTabSz="1054760" rtl="0" eaLnBrk="1" latinLnBrk="0" hangingPunct="1">
        <a:defRPr kumimoji="1" sz="2076" kern="1200">
          <a:solidFill>
            <a:schemeClr val="tx1"/>
          </a:solidFill>
          <a:latin typeface="+mn-lt"/>
          <a:ea typeface="+mn-ea"/>
          <a:cs typeface="+mn-cs"/>
        </a:defRPr>
      </a:lvl8pPr>
      <a:lvl9pPr marL="4219042" algn="l" defTabSz="1054760" rtl="0" eaLnBrk="1" latinLnBrk="0" hangingPunct="1">
        <a:defRPr kumimoji="1" sz="20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9.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2BC92384-62F8-466E-A393-7DB9DD22BB2E}"/>
              </a:ext>
            </a:extLst>
          </p:cNvPr>
          <p:cNvSpPr/>
          <p:nvPr/>
        </p:nvSpPr>
        <p:spPr>
          <a:xfrm>
            <a:off x="-42660" y="-62574"/>
            <a:ext cx="10651313" cy="2233675"/>
          </a:xfrm>
          <a:prstGeom prst="rect">
            <a:avLst/>
          </a:prstGeom>
          <a:solidFill>
            <a:schemeClr val="accent1">
              <a:lumMod val="50000"/>
            </a:schemeClr>
          </a:solidFill>
        </p:spPr>
        <p:txBody>
          <a:bodyPr wrap="square" lIns="100451" tIns="50225" rIns="100451" bIns="50225" anchor="ctr" anchorCtr="0">
            <a:normAutofit fontScale="25000" lnSpcReduction="20000"/>
            <a:scene3d>
              <a:camera prst="orthographicFront"/>
              <a:lightRig rig="soft" dir="t">
                <a:rot lat="0" lon="0" rev="15600000"/>
              </a:lightRig>
            </a:scene3d>
            <a:sp3d extrusionH="57150" prstMaterial="softEdge">
              <a:bevelT w="25400" h="38100"/>
            </a:sp3d>
          </a:bodyPr>
          <a:lstStyle/>
          <a:p>
            <a:r>
              <a:rPr lang="ja-JP" altLang="en-US" sz="7200" b="1" dirty="0">
                <a:ln/>
                <a:solidFill>
                  <a:schemeClr val="bg1"/>
                </a:solidFill>
                <a:latin typeface="HGS創英角ﾎﾟｯﾌﾟ体" panose="040B0A00000000000000" pitchFamily="50" charset="-128"/>
                <a:ea typeface="HGS創英角ﾎﾟｯﾌﾟ体" panose="040B0A00000000000000" pitchFamily="50" charset="-128"/>
              </a:rPr>
              <a:t>　</a:t>
            </a:r>
            <a:endParaRPr lang="en-US" altLang="ja-JP" sz="7200" b="1" dirty="0">
              <a:ln/>
              <a:solidFill>
                <a:schemeClr val="bg1"/>
              </a:solidFill>
              <a:latin typeface="HGS創英角ﾎﾟｯﾌﾟ体" panose="040B0A00000000000000" pitchFamily="50" charset="-128"/>
              <a:ea typeface="HGS創英角ﾎﾟｯﾌﾟ体" panose="040B0A00000000000000" pitchFamily="50" charset="-128"/>
            </a:endParaRPr>
          </a:p>
          <a:p>
            <a:r>
              <a:rPr lang="ja-JP" altLang="en-US" sz="7200" b="1" dirty="0">
                <a:ln/>
                <a:solidFill>
                  <a:schemeClr val="bg1"/>
                </a:solidFill>
                <a:latin typeface="HGS創英角ﾎﾟｯﾌﾟ体" panose="040B0A00000000000000" pitchFamily="50" charset="-128"/>
                <a:ea typeface="HGS創英角ﾎﾟｯﾌﾟ体" panose="040B0A00000000000000" pitchFamily="50" charset="-128"/>
              </a:rPr>
              <a:t>　</a:t>
            </a:r>
            <a:r>
              <a:rPr lang="ja-JP" altLang="en-US" sz="19200" b="1" dirty="0">
                <a:ln/>
                <a:solidFill>
                  <a:schemeClr val="bg1"/>
                </a:solidFill>
                <a:latin typeface="HGS創英角ﾎﾟｯﾌﾟ体" panose="040B0A00000000000000" pitchFamily="50" charset="-128"/>
                <a:ea typeface="HGS創英角ﾎﾟｯﾌﾟ体" panose="040B0A00000000000000" pitchFamily="50" charset="-128"/>
              </a:rPr>
              <a:t>多摩平の森ふれあい館掲示物等の</a:t>
            </a:r>
            <a:endParaRPr lang="en-US" altLang="ja-JP" sz="19200" b="1" dirty="0">
              <a:ln/>
              <a:solidFill>
                <a:schemeClr val="bg1"/>
              </a:solidFill>
              <a:latin typeface="HGS創英角ﾎﾟｯﾌﾟ体" panose="040B0A00000000000000" pitchFamily="50" charset="-128"/>
              <a:ea typeface="HGS創英角ﾎﾟｯﾌﾟ体" panose="040B0A00000000000000" pitchFamily="50" charset="-128"/>
            </a:endParaRPr>
          </a:p>
          <a:p>
            <a:endParaRPr lang="en-US" altLang="ja-JP" sz="8000" b="1" dirty="0">
              <a:ln/>
              <a:solidFill>
                <a:schemeClr val="bg1"/>
              </a:solidFill>
              <a:latin typeface="HGS創英角ﾎﾟｯﾌﾟ体" panose="040B0A00000000000000" pitchFamily="50" charset="-128"/>
              <a:ea typeface="HGS創英角ﾎﾟｯﾌﾟ体" panose="040B0A00000000000000" pitchFamily="50" charset="-128"/>
            </a:endParaRPr>
          </a:p>
          <a:p>
            <a:r>
              <a:rPr lang="ja-JP" altLang="en-US" sz="19200" b="1" dirty="0">
                <a:ln/>
                <a:solidFill>
                  <a:schemeClr val="bg1"/>
                </a:solidFill>
                <a:latin typeface="HGS創英角ﾎﾟｯﾌﾟ体" panose="040B0A00000000000000" pitchFamily="50" charset="-128"/>
                <a:ea typeface="HGS創英角ﾎﾟｯﾌﾟ体" panose="040B0A00000000000000" pitchFamily="50" charset="-128"/>
              </a:rPr>
              <a:t>利用申請は電子申請でも受付中です！</a:t>
            </a:r>
            <a:endParaRPr lang="en-US" altLang="ja-JP" sz="19200" b="1" dirty="0">
              <a:ln/>
              <a:solidFill>
                <a:schemeClr val="bg1"/>
              </a:solidFill>
              <a:latin typeface="HGS創英角ﾎﾟｯﾌﾟ体" panose="040B0A00000000000000" pitchFamily="50" charset="-128"/>
              <a:ea typeface="HGS創英角ﾎﾟｯﾌﾟ体" panose="040B0A00000000000000" pitchFamily="50" charset="-128"/>
            </a:endParaRPr>
          </a:p>
          <a:p>
            <a:pPr algn="r"/>
            <a:endParaRPr lang="en-US" altLang="ja-JP" sz="7200" b="1" dirty="0">
              <a:ln/>
              <a:solidFill>
                <a:schemeClr val="bg1"/>
              </a:solidFill>
              <a:latin typeface="HGS創英角ﾎﾟｯﾌﾟ体" panose="040B0A00000000000000" pitchFamily="50" charset="-128"/>
              <a:ea typeface="HGS創英角ﾎﾟｯﾌﾟ体" panose="040B0A00000000000000" pitchFamily="50" charset="-128"/>
            </a:endParaRPr>
          </a:p>
        </p:txBody>
      </p:sp>
      <p:sp>
        <p:nvSpPr>
          <p:cNvPr id="57" name="テキスト ボックス 56">
            <a:extLst>
              <a:ext uri="{FF2B5EF4-FFF2-40B4-BE49-F238E27FC236}">
                <a16:creationId xmlns:a16="http://schemas.microsoft.com/office/drawing/2014/main" id="{C7725770-F338-4F15-8F51-27F3BD23D18E}"/>
              </a:ext>
            </a:extLst>
          </p:cNvPr>
          <p:cNvSpPr txBox="1"/>
          <p:nvPr/>
        </p:nvSpPr>
        <p:spPr>
          <a:xfrm>
            <a:off x="6469124" y="13982807"/>
            <a:ext cx="4029321"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問い合わせ</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p>
          <a:p>
            <a:pPr algn="l"/>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日野市平和と人権課：電話 </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042-584-2733</a:t>
            </a:r>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endPar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FAX</a:t>
            </a:r>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042-584-2748</a:t>
            </a:r>
          </a:p>
          <a:p>
            <a:pPr algn="l"/>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　　　　　　　　</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  E-mail</a:t>
            </a:r>
            <a:r>
              <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a:t>
            </a:r>
            <a:r>
              <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rPr>
              <a:t>danjyo@city.hino.lg.jp</a:t>
            </a:r>
          </a:p>
          <a:p>
            <a:pPr algn="l"/>
            <a:endParaRPr kumimoji="1" lang="en-US" altLang="ja-JP" sz="14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a:p>
            <a:pPr algn="l"/>
            <a:endParaRPr kumimoji="1" lang="ja-JP" altLang="en-US" sz="1400" dirty="0">
              <a:solidFill>
                <a:schemeClr val="bg2">
                  <a:lumMod val="25000"/>
                </a:schemeClr>
              </a:solidFill>
              <a:latin typeface="HGP創英角ｺﾞｼｯｸUB" panose="020B0900000000000000" pitchFamily="50" charset="-128"/>
              <a:ea typeface="HGP創英角ｺﾞｼｯｸUB" panose="020B0900000000000000" pitchFamily="50" charset="-128"/>
            </a:endParaRPr>
          </a:p>
        </p:txBody>
      </p:sp>
      <p:sp>
        <p:nvSpPr>
          <p:cNvPr id="2" name="四角形: 角を丸くする 1">
            <a:extLst>
              <a:ext uri="{FF2B5EF4-FFF2-40B4-BE49-F238E27FC236}">
                <a16:creationId xmlns:a16="http://schemas.microsoft.com/office/drawing/2014/main" id="{11079620-5E47-42C4-9793-64F07DF67A98}"/>
              </a:ext>
            </a:extLst>
          </p:cNvPr>
          <p:cNvSpPr/>
          <p:nvPr/>
        </p:nvSpPr>
        <p:spPr>
          <a:xfrm>
            <a:off x="144205" y="4782723"/>
            <a:ext cx="2775071" cy="967864"/>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右の二次元バーコードよりアクセス</a:t>
            </a:r>
          </a:p>
        </p:txBody>
      </p:sp>
      <p:sp>
        <p:nvSpPr>
          <p:cNvPr id="46" name="四角形: 角を丸くする 45">
            <a:extLst>
              <a:ext uri="{FF2B5EF4-FFF2-40B4-BE49-F238E27FC236}">
                <a16:creationId xmlns:a16="http://schemas.microsoft.com/office/drawing/2014/main" id="{E6D6E6B9-E715-462F-B3A7-C81C0C01C48A}"/>
              </a:ext>
            </a:extLst>
          </p:cNvPr>
          <p:cNvSpPr/>
          <p:nvPr/>
        </p:nvSpPr>
        <p:spPr>
          <a:xfrm>
            <a:off x="144206" y="6610131"/>
            <a:ext cx="2775071" cy="967864"/>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必要事項を入力</a:t>
            </a:r>
            <a:endParaRPr kumimoji="1" lang="en-US" altLang="ja-JP"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（５分で完了）</a:t>
            </a:r>
          </a:p>
        </p:txBody>
      </p:sp>
      <p:sp>
        <p:nvSpPr>
          <p:cNvPr id="47" name="四角形: 角を丸くする 46">
            <a:extLst>
              <a:ext uri="{FF2B5EF4-FFF2-40B4-BE49-F238E27FC236}">
                <a16:creationId xmlns:a16="http://schemas.microsoft.com/office/drawing/2014/main" id="{ED77A133-18A4-4D36-BB83-789C687811E7}"/>
              </a:ext>
            </a:extLst>
          </p:cNvPr>
          <p:cNvSpPr/>
          <p:nvPr/>
        </p:nvSpPr>
        <p:spPr>
          <a:xfrm>
            <a:off x="162185" y="8490370"/>
            <a:ext cx="2775071" cy="967864"/>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申　　請</a:t>
            </a:r>
            <a:endParaRPr kumimoji="1" lang="en-US" altLang="ja-JP" sz="28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自動配信で受付完了メールを</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お送ります。</a:t>
            </a:r>
            <a:endParaRPr kumimoji="1" lang="en-US" altLang="ja-JP" sz="10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sp>
        <p:nvSpPr>
          <p:cNvPr id="48" name="四角形: 角を丸くする 47">
            <a:extLst>
              <a:ext uri="{FF2B5EF4-FFF2-40B4-BE49-F238E27FC236}">
                <a16:creationId xmlns:a16="http://schemas.microsoft.com/office/drawing/2014/main" id="{F78BEBDC-EBD9-42BE-88FC-348865E58FCC}"/>
              </a:ext>
            </a:extLst>
          </p:cNvPr>
          <p:cNvSpPr/>
          <p:nvPr/>
        </p:nvSpPr>
        <p:spPr>
          <a:xfrm>
            <a:off x="162185" y="10142896"/>
            <a:ext cx="2775071" cy="967864"/>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申請内容を審査</a:t>
            </a:r>
            <a:endParaRPr kumimoji="1" lang="en-US" altLang="ja-JP" sz="20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最大</a:t>
            </a: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5</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営業日ほど</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かかる場合があります。</a:t>
            </a:r>
            <a:endParaRPr kumimoji="1" lang="en-US" altLang="ja-JP" sz="11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sp>
        <p:nvSpPr>
          <p:cNvPr id="53" name="四角形: 角を丸くする 52">
            <a:extLst>
              <a:ext uri="{FF2B5EF4-FFF2-40B4-BE49-F238E27FC236}">
                <a16:creationId xmlns:a16="http://schemas.microsoft.com/office/drawing/2014/main" id="{0150C097-461B-4185-859C-0AB0553FB342}"/>
              </a:ext>
            </a:extLst>
          </p:cNvPr>
          <p:cNvSpPr/>
          <p:nvPr/>
        </p:nvSpPr>
        <p:spPr>
          <a:xfrm>
            <a:off x="143836" y="11702644"/>
            <a:ext cx="2775071" cy="967864"/>
          </a:xfrm>
          <a:prstGeom prst="roundRect">
            <a:avLst/>
          </a:pr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承　認</a:t>
            </a:r>
            <a:endParaRPr kumimoji="1" lang="en-US" altLang="ja-JP" sz="32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審査完了後、</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承認メールをお送りします。</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grpSp>
        <p:nvGrpSpPr>
          <p:cNvPr id="29" name="グループ化 28">
            <a:extLst>
              <a:ext uri="{FF2B5EF4-FFF2-40B4-BE49-F238E27FC236}">
                <a16:creationId xmlns:a16="http://schemas.microsoft.com/office/drawing/2014/main" id="{3113607B-D395-45FB-8F7E-23B14F025F0E}"/>
              </a:ext>
            </a:extLst>
          </p:cNvPr>
          <p:cNvGrpSpPr/>
          <p:nvPr/>
        </p:nvGrpSpPr>
        <p:grpSpPr>
          <a:xfrm>
            <a:off x="3066368" y="11570899"/>
            <a:ext cx="1757262" cy="2679596"/>
            <a:chOff x="2675436" y="10553479"/>
            <a:chExt cx="1380826" cy="1953201"/>
          </a:xfrm>
        </p:grpSpPr>
        <p:pic>
          <p:nvPicPr>
            <p:cNvPr id="28" name="図 27">
              <a:extLst>
                <a:ext uri="{FF2B5EF4-FFF2-40B4-BE49-F238E27FC236}">
                  <a16:creationId xmlns:a16="http://schemas.microsoft.com/office/drawing/2014/main" id="{91F74301-9EDC-4034-A655-F55F306D6E4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75436" y="10553479"/>
              <a:ext cx="1380826" cy="1953201"/>
            </a:xfrm>
            <a:prstGeom prst="rect">
              <a:avLst/>
            </a:prstGeom>
            <a:ln>
              <a:solidFill>
                <a:schemeClr val="accent1">
                  <a:shade val="50000"/>
                </a:schemeClr>
              </a:solidFill>
            </a:ln>
          </p:spPr>
        </p:pic>
        <p:sp>
          <p:nvSpPr>
            <p:cNvPr id="26" name="正方形/長方形 25">
              <a:extLst>
                <a:ext uri="{FF2B5EF4-FFF2-40B4-BE49-F238E27FC236}">
                  <a16:creationId xmlns:a16="http://schemas.microsoft.com/office/drawing/2014/main" id="{3C39DFDF-786A-496F-825B-B4BB204D5326}"/>
                </a:ext>
              </a:extLst>
            </p:cNvPr>
            <p:cNvSpPr/>
            <p:nvPr/>
          </p:nvSpPr>
          <p:spPr>
            <a:xfrm>
              <a:off x="2675436" y="12247537"/>
              <a:ext cx="1360444" cy="2209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連絡先、掲示許可期間、</a:t>
              </a:r>
              <a:endParaRPr kumimoji="1" lang="en-US" altLang="ja-JP" sz="10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10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掲示許可番号</a:t>
              </a:r>
            </a:p>
          </p:txBody>
        </p:sp>
        <p:sp>
          <p:nvSpPr>
            <p:cNvPr id="72" name="正方形/長方形 71">
              <a:extLst>
                <a:ext uri="{FF2B5EF4-FFF2-40B4-BE49-F238E27FC236}">
                  <a16:creationId xmlns:a16="http://schemas.microsoft.com/office/drawing/2014/main" id="{2CCC391C-2A70-49D7-AFCD-108A5592E26E}"/>
                </a:ext>
              </a:extLst>
            </p:cNvPr>
            <p:cNvSpPr/>
            <p:nvPr/>
          </p:nvSpPr>
          <p:spPr>
            <a:xfrm rot="19541865">
              <a:off x="2706010" y="11192547"/>
              <a:ext cx="1284716" cy="628875"/>
            </a:xfrm>
            <a:prstGeom prst="rect">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サンプル</a:t>
              </a:r>
            </a:p>
          </p:txBody>
        </p:sp>
      </p:grpSp>
      <p:sp>
        <p:nvSpPr>
          <p:cNvPr id="25" name="四角形: 角を丸くする 24">
            <a:extLst>
              <a:ext uri="{FF2B5EF4-FFF2-40B4-BE49-F238E27FC236}">
                <a16:creationId xmlns:a16="http://schemas.microsoft.com/office/drawing/2014/main" id="{112A0F57-207A-4A5D-8CAB-3115187C3A98}"/>
              </a:ext>
            </a:extLst>
          </p:cNvPr>
          <p:cNvSpPr/>
          <p:nvPr/>
        </p:nvSpPr>
        <p:spPr>
          <a:xfrm>
            <a:off x="2182051" y="2666012"/>
            <a:ext cx="7704900" cy="54371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r>
              <a:rPr kumimoji="1"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パソコンやスマートフォンから、いつでも！簡単に！申請可能</a:t>
            </a:r>
          </a:p>
        </p:txBody>
      </p:sp>
      <p:sp>
        <p:nvSpPr>
          <p:cNvPr id="27" name="四角形: 角を丸くする 26">
            <a:extLst>
              <a:ext uri="{FF2B5EF4-FFF2-40B4-BE49-F238E27FC236}">
                <a16:creationId xmlns:a16="http://schemas.microsoft.com/office/drawing/2014/main" id="{515D3EC8-9211-435F-B0E4-71107D4F54D0}"/>
              </a:ext>
            </a:extLst>
          </p:cNvPr>
          <p:cNvSpPr/>
          <p:nvPr/>
        </p:nvSpPr>
        <p:spPr>
          <a:xfrm>
            <a:off x="4824468" y="3375175"/>
            <a:ext cx="4611193" cy="475033"/>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r>
              <a:rPr kumimoji="1"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窓口に行かずに、</a:t>
            </a:r>
            <a:r>
              <a:rPr kumimoji="1" lang="en-US" altLang="ja-JP" sz="2400" dirty="0">
                <a:solidFill>
                  <a:schemeClr val="bg1"/>
                </a:solidFill>
                <a:latin typeface="UD デジタル 教科書体 NK-B" panose="02020700000000000000" pitchFamily="18" charset="-128"/>
                <a:ea typeface="UD デジタル 教科書体 NK-B" panose="02020700000000000000" pitchFamily="18" charset="-128"/>
              </a:rPr>
              <a:t>5</a:t>
            </a:r>
            <a:r>
              <a:rPr kumimoji="1"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分で申請完了！</a:t>
            </a:r>
          </a:p>
        </p:txBody>
      </p:sp>
      <p:sp>
        <p:nvSpPr>
          <p:cNvPr id="10" name="吹き出し: 円形 9">
            <a:extLst>
              <a:ext uri="{FF2B5EF4-FFF2-40B4-BE49-F238E27FC236}">
                <a16:creationId xmlns:a16="http://schemas.microsoft.com/office/drawing/2014/main" id="{1AA097FF-C58A-401E-888C-3BEAD17ECFFD}"/>
              </a:ext>
            </a:extLst>
          </p:cNvPr>
          <p:cNvSpPr/>
          <p:nvPr/>
        </p:nvSpPr>
        <p:spPr>
          <a:xfrm>
            <a:off x="66646" y="2292869"/>
            <a:ext cx="1948149" cy="967865"/>
          </a:xfrm>
          <a:prstGeom prst="wedgeEllipseCallout">
            <a:avLst>
              <a:gd name="adj1" fmla="val 40812"/>
              <a:gd name="adj2" fmla="val 57894"/>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latin typeface="UD デジタル 教科書体 NK-B" panose="02020700000000000000" pitchFamily="18" charset="-128"/>
                <a:ea typeface="UD デジタル 教科書体 NK-B" panose="02020700000000000000" pitchFamily="18" charset="-128"/>
              </a:rPr>
              <a:t>電子申請</a:t>
            </a:r>
            <a:endParaRPr kumimoji="1" lang="en-US" altLang="ja-JP" sz="2000" dirty="0">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latin typeface="UD デジタル 教科書体 NK-B" panose="02020700000000000000" pitchFamily="18" charset="-128"/>
                <a:ea typeface="UD デジタル 教科書体 NK-B" panose="02020700000000000000" pitchFamily="18" charset="-128"/>
              </a:rPr>
              <a:t>なら</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49" name="テキスト ボックス 48">
            <a:extLst>
              <a:ext uri="{FF2B5EF4-FFF2-40B4-BE49-F238E27FC236}">
                <a16:creationId xmlns:a16="http://schemas.microsoft.com/office/drawing/2014/main" id="{22FB526D-A60E-4037-9A7F-677C7B748F79}"/>
              </a:ext>
            </a:extLst>
          </p:cNvPr>
          <p:cNvSpPr txBox="1"/>
          <p:nvPr/>
        </p:nvSpPr>
        <p:spPr>
          <a:xfrm>
            <a:off x="3987024" y="8378871"/>
            <a:ext cx="1674887" cy="307777"/>
          </a:xfrm>
          <a:prstGeom prst="rect">
            <a:avLst/>
          </a:prstGeom>
          <a:noFill/>
          <a:ln w="47625">
            <a:noFill/>
            <a:prstDash val="sysDot"/>
          </a:ln>
        </p:spPr>
        <p:txBody>
          <a:bodyPr wrap="square" rtlCol="0">
            <a:spAutoFit/>
          </a:bodyPr>
          <a:lstStyle/>
          <a:p>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入力フォーム例</a:t>
            </a:r>
            <a:endPar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sp>
        <p:nvSpPr>
          <p:cNvPr id="56" name="テキスト ボックス 55">
            <a:extLst>
              <a:ext uri="{FF2B5EF4-FFF2-40B4-BE49-F238E27FC236}">
                <a16:creationId xmlns:a16="http://schemas.microsoft.com/office/drawing/2014/main" id="{81302C82-2395-4FEB-8023-D2D4794CD86F}"/>
              </a:ext>
            </a:extLst>
          </p:cNvPr>
          <p:cNvSpPr txBox="1"/>
          <p:nvPr/>
        </p:nvSpPr>
        <p:spPr>
          <a:xfrm>
            <a:off x="5823666" y="6505899"/>
            <a:ext cx="5125073" cy="2031325"/>
          </a:xfrm>
          <a:prstGeom prst="rect">
            <a:avLst/>
          </a:prstGeom>
          <a:noFill/>
          <a:ln w="47625">
            <a:noFill/>
            <a:prstDash val="sysDot"/>
          </a:ln>
        </p:spPr>
        <p:txBody>
          <a:bodyPr wrap="square" rtlCol="0">
            <a:spAutoFit/>
          </a:bodyPr>
          <a:lstStyle/>
          <a:p>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○掲示期間：申請日より</a:t>
            </a: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1</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か月以内の日まで</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○注意事項：</a:t>
            </a:r>
            <a:endPar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u="sng" dirty="0">
                <a:solidFill>
                  <a:srgbClr val="FF0000"/>
                </a:solidFill>
                <a:latin typeface="UD デジタル 教科書体 NK-B" panose="02020700000000000000" pitchFamily="18" charset="-128"/>
                <a:ea typeface="UD デジタル 教科書体 NK-B" panose="02020700000000000000" pitchFamily="18" charset="-128"/>
              </a:rPr>
              <a:t>　・掲示物（ピクチャーレール除く）には、連絡先、掲示許可期</a:t>
            </a:r>
            <a:endParaRPr kumimoji="1" lang="en-US" altLang="ja-JP" sz="1400" u="sng"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1400" u="sng" dirty="0">
                <a:solidFill>
                  <a:srgbClr val="FF0000"/>
                </a:solidFill>
                <a:latin typeface="UD デジタル 教科書体 NK-B" panose="02020700000000000000" pitchFamily="18" charset="-128"/>
                <a:ea typeface="UD デジタル 教科書体 NK-B" panose="02020700000000000000" pitchFamily="18" charset="-128"/>
              </a:rPr>
              <a:t>　　間、メールに記載の</a:t>
            </a:r>
            <a:r>
              <a:rPr kumimoji="1" lang="en-US" altLang="ja-JP" sz="1400" u="sng"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1400" u="sng" dirty="0">
                <a:solidFill>
                  <a:srgbClr val="FF0000"/>
                </a:solidFill>
                <a:latin typeface="UD デジタル 教科書体 NK-B" panose="02020700000000000000" pitchFamily="18" charset="-128"/>
                <a:ea typeface="UD デジタル 教科書体 NK-B" panose="02020700000000000000" pitchFamily="18" charset="-128"/>
              </a:rPr>
              <a:t>掲示許可番号</a:t>
            </a:r>
            <a:r>
              <a:rPr kumimoji="1" lang="en-US" altLang="ja-JP" sz="1400" u="sng"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1400" u="sng" dirty="0">
                <a:solidFill>
                  <a:srgbClr val="FF0000"/>
                </a:solidFill>
                <a:latin typeface="UD デジタル 教科書体 NK-B" panose="02020700000000000000" pitchFamily="18" charset="-128"/>
                <a:ea typeface="UD デジタル 教科書体 NK-B" panose="02020700000000000000" pitchFamily="18" charset="-128"/>
              </a:rPr>
              <a:t>を記載してください。</a:t>
            </a:r>
          </a:p>
          <a:p>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・掲示許可期間が満了したものについては、速やかに掲示物</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の撤去をお願い</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します。</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・掲示スペースには限りがある為、掲示物（ピクチャーレール</a:t>
            </a:r>
            <a:endPar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除く）は、原則</a:t>
            </a:r>
            <a:r>
              <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a:t>
            </a:r>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４サイズ１枚でお願いします。</a:t>
            </a:r>
            <a:endPar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・詳細は、入力フォーム内の注意事項をご確認下さい。</a:t>
            </a:r>
            <a:endParaRPr kumimoji="1" lang="en-US" altLang="ja-JP" sz="1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cxnSp>
        <p:nvCxnSpPr>
          <p:cNvPr id="20" name="直線コネクタ 19">
            <a:extLst>
              <a:ext uri="{FF2B5EF4-FFF2-40B4-BE49-F238E27FC236}">
                <a16:creationId xmlns:a16="http://schemas.microsoft.com/office/drawing/2014/main" id="{E2550323-28CA-45FC-9B86-1BD35B1E306B}"/>
              </a:ext>
            </a:extLst>
          </p:cNvPr>
          <p:cNvCxnSpPr>
            <a:cxnSpLocks/>
          </p:cNvCxnSpPr>
          <p:nvPr/>
        </p:nvCxnSpPr>
        <p:spPr>
          <a:xfrm>
            <a:off x="3848670" y="5740007"/>
            <a:ext cx="6623803" cy="0"/>
          </a:xfrm>
          <a:prstGeom prst="line">
            <a:avLst/>
          </a:prstGeom>
          <a:ln w="53975" cmpd="dbl">
            <a:headEnd type="oval"/>
            <a:tailEnd type="oval"/>
          </a:ln>
        </p:spPr>
        <p:style>
          <a:lnRef idx="1">
            <a:schemeClr val="accent1"/>
          </a:lnRef>
          <a:fillRef idx="0">
            <a:schemeClr val="accent1"/>
          </a:fillRef>
          <a:effectRef idx="0">
            <a:schemeClr val="accent1"/>
          </a:effectRef>
          <a:fontRef idx="minor">
            <a:schemeClr val="tx1"/>
          </a:fontRef>
        </p:style>
      </p:cxnSp>
      <p:sp>
        <p:nvSpPr>
          <p:cNvPr id="61" name="テキスト ボックス 60">
            <a:extLst>
              <a:ext uri="{FF2B5EF4-FFF2-40B4-BE49-F238E27FC236}">
                <a16:creationId xmlns:a16="http://schemas.microsoft.com/office/drawing/2014/main" id="{04BDCB84-1C83-4298-BE77-7DD5151B7B6B}"/>
              </a:ext>
            </a:extLst>
          </p:cNvPr>
          <p:cNvSpPr txBox="1"/>
          <p:nvPr/>
        </p:nvSpPr>
        <p:spPr>
          <a:xfrm>
            <a:off x="6170164" y="6084176"/>
            <a:ext cx="3716787" cy="307777"/>
          </a:xfrm>
          <a:prstGeom prst="rect">
            <a:avLst/>
          </a:prstGeom>
          <a:solidFill>
            <a:schemeClr val="accent1">
              <a:lumMod val="50000"/>
            </a:schemeClr>
          </a:solidFill>
          <a:ln w="47625">
            <a:noFill/>
            <a:prstDash val="sysDot"/>
          </a:ln>
        </p:spPr>
        <p:txBody>
          <a:bodyPr wrap="square" rtlCol="0">
            <a:spAutoFit/>
          </a:bodyPr>
          <a:lstStyle/>
          <a:p>
            <a:pPr algn="ctr"/>
            <a:r>
              <a:rPr kumimoji="1" lang="ja-JP" altLang="en-US" sz="1400" dirty="0">
                <a:solidFill>
                  <a:schemeClr val="bg1"/>
                </a:solidFill>
                <a:latin typeface="UD デジタル 教科書体 NK-B" panose="02020700000000000000" pitchFamily="18" charset="-128"/>
                <a:ea typeface="UD デジタル 教科書体 NK-B" panose="02020700000000000000" pitchFamily="18" charset="-128"/>
              </a:rPr>
              <a:t>電子申請に当たっては、以下をお読みください。</a:t>
            </a:r>
            <a:endParaRPr kumimoji="1" lang="en-US" altLang="ja-JP" sz="1400" dirty="0">
              <a:solidFill>
                <a:schemeClr val="bg1"/>
              </a:solidFill>
              <a:latin typeface="UD デジタル 教科書体 NK-B" panose="02020700000000000000" pitchFamily="18" charset="-128"/>
              <a:ea typeface="UD デジタル 教科書体 NK-B" panose="02020700000000000000" pitchFamily="18" charset="-128"/>
            </a:endParaRPr>
          </a:p>
        </p:txBody>
      </p:sp>
      <p:cxnSp>
        <p:nvCxnSpPr>
          <p:cNvPr id="62" name="直線コネクタ 61">
            <a:extLst>
              <a:ext uri="{FF2B5EF4-FFF2-40B4-BE49-F238E27FC236}">
                <a16:creationId xmlns:a16="http://schemas.microsoft.com/office/drawing/2014/main" id="{D0932DA8-4DC2-4906-AEBA-D5B67D54B1AD}"/>
              </a:ext>
            </a:extLst>
          </p:cNvPr>
          <p:cNvCxnSpPr>
            <a:cxnSpLocks/>
          </p:cNvCxnSpPr>
          <p:nvPr/>
        </p:nvCxnSpPr>
        <p:spPr>
          <a:xfrm flipV="1">
            <a:off x="3999663" y="8806798"/>
            <a:ext cx="6452876" cy="14682"/>
          </a:xfrm>
          <a:prstGeom prst="line">
            <a:avLst/>
          </a:prstGeom>
          <a:ln w="53975" cmpd="dbl">
            <a:headEnd type="oval"/>
            <a:tailEnd type="oval"/>
          </a:ln>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ECF42291-325D-4589-96AF-ACA36F0FAA20}"/>
              </a:ext>
            </a:extLst>
          </p:cNvPr>
          <p:cNvSpPr txBox="1"/>
          <p:nvPr/>
        </p:nvSpPr>
        <p:spPr>
          <a:xfrm>
            <a:off x="4063842" y="8920889"/>
            <a:ext cx="5545771" cy="1415772"/>
          </a:xfrm>
          <a:prstGeom prst="rect">
            <a:avLst/>
          </a:prstGeom>
          <a:noFill/>
          <a:ln w="47625">
            <a:noFill/>
            <a:prstDash val="sysDot"/>
          </a:ln>
        </p:spPr>
        <p:txBody>
          <a:bodyPr wrap="square" rtlCol="0">
            <a:spAutoFit/>
          </a:bodyPr>
          <a:lstStyle/>
          <a:p>
            <a:r>
              <a:rPr kumimoji="1" lang="ja-JP" altLang="en-US"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○申請後、自動配信で受付完了メールをお送りします。</a:t>
            </a:r>
            <a:endParaRPr kumimoji="1" lang="en-US" altLang="ja-JP"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（受付番号が記載されております。申請に関する</a:t>
            </a:r>
            <a:r>
              <a:rPr kumimoji="1" lang="ja-JP" altLang="en-US" dirty="0" err="1">
                <a:solidFill>
                  <a:schemeClr val="tx2">
                    <a:lumMod val="50000"/>
                  </a:schemeClr>
                </a:solidFill>
                <a:latin typeface="UD デジタル 教科書体 NK-B" panose="02020700000000000000" pitchFamily="18" charset="-128"/>
                <a:ea typeface="UD デジタル 教科書体 NK-B" panose="02020700000000000000" pitchFamily="18" charset="-128"/>
              </a:rPr>
              <a:t>お</a:t>
            </a:r>
            <a:r>
              <a:rPr kumimoji="1" lang="ja-JP" altLang="en-US"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endParaRPr kumimoji="1" lang="en-US" altLang="ja-JP"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問い合わせ時に必要になります）</a:t>
            </a:r>
            <a:endParaRPr kumimoji="1" lang="en-US" altLang="ja-JP"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en-US" altLang="ja-JP" sz="1600" u="none"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1600" u="none" dirty="0">
                <a:solidFill>
                  <a:srgbClr val="FF0000"/>
                </a:solidFill>
                <a:latin typeface="UD デジタル 教科書体 NK-B" panose="02020700000000000000" pitchFamily="18" charset="-128"/>
                <a:ea typeface="UD デジタル 教科書体 NK-B" panose="02020700000000000000" pitchFamily="18" charset="-128"/>
              </a:rPr>
              <a:t>こちらの番号は、「掲示許可番号」ではありません。</a:t>
            </a:r>
            <a:endParaRPr kumimoji="1" lang="en-US" altLang="ja-JP" sz="1600" u="none"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rPr>
              <a:t>この時点では、掲示許可は下りていません</a:t>
            </a:r>
            <a:r>
              <a:rPr kumimoji="1" lang="ja-JP" altLang="en-US" sz="1600" u="none" dirty="0">
                <a:solidFill>
                  <a:srgbClr val="FF0000"/>
                </a:solidFill>
                <a:latin typeface="UD デジタル 教科書体 NK-B" panose="02020700000000000000" pitchFamily="18" charset="-128"/>
                <a:ea typeface="UD デジタル 教科書体 NK-B" panose="02020700000000000000" pitchFamily="18" charset="-128"/>
              </a:rPr>
              <a:t>のでご注意ください。</a:t>
            </a:r>
            <a:endParaRPr kumimoji="1" lang="en-US" altLang="ja-JP" sz="1600" u="none"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4" name="テキスト ボックス 63">
            <a:extLst>
              <a:ext uri="{FF2B5EF4-FFF2-40B4-BE49-F238E27FC236}">
                <a16:creationId xmlns:a16="http://schemas.microsoft.com/office/drawing/2014/main" id="{A3D81942-E169-41ED-82BD-06989865527B}"/>
              </a:ext>
            </a:extLst>
          </p:cNvPr>
          <p:cNvSpPr txBox="1"/>
          <p:nvPr/>
        </p:nvSpPr>
        <p:spPr>
          <a:xfrm>
            <a:off x="4135787" y="10440339"/>
            <a:ext cx="6267357" cy="646331"/>
          </a:xfrm>
          <a:prstGeom prst="rect">
            <a:avLst/>
          </a:prstGeom>
          <a:noFill/>
          <a:ln w="47625">
            <a:noFill/>
            <a:prstDash val="sysDot"/>
          </a:ln>
        </p:spPr>
        <p:txBody>
          <a:bodyPr wrap="square" rtlCol="0">
            <a:spAutoFit/>
          </a:bodyPr>
          <a:lstStyle/>
          <a:p>
            <a:r>
              <a:rPr kumimoji="1" lang="ja-JP" altLang="en-US"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t>
            </a:r>
            <a:r>
              <a:rPr kumimoji="1"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審査には、最大</a:t>
            </a:r>
            <a:r>
              <a:rPr kumimoji="1" lang="en-US" altLang="ja-JP" u="sng" dirty="0">
                <a:solidFill>
                  <a:srgbClr val="FF0000"/>
                </a:solidFill>
                <a:latin typeface="UD デジタル 教科書体 NK-B" panose="02020700000000000000" pitchFamily="18" charset="-128"/>
                <a:ea typeface="UD デジタル 教科書体 NK-B" panose="02020700000000000000" pitchFamily="18" charset="-128"/>
              </a:rPr>
              <a:t>5</a:t>
            </a:r>
            <a:r>
              <a:rPr kumimoji="1" lang="ja-JP" altLang="en-US" u="sng" dirty="0">
                <a:solidFill>
                  <a:srgbClr val="FF0000"/>
                </a:solidFill>
                <a:latin typeface="UD デジタル 教科書体 NK-B" panose="02020700000000000000" pitchFamily="18" charset="-128"/>
                <a:ea typeface="UD デジタル 教科書体 NK-B" panose="02020700000000000000" pitchFamily="18" charset="-128"/>
              </a:rPr>
              <a:t>営業日ほどかかる場合があります。</a:t>
            </a:r>
            <a:endParaRPr kumimoji="1" lang="en-US" altLang="ja-JP" u="sng"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　　</a:t>
            </a:r>
            <a:r>
              <a:rPr kumimoji="1" lang="ja-JP" altLang="en-US"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掲示許可が下りるまで、お待ちください。</a:t>
            </a:r>
            <a:endParaRPr kumimoji="1" lang="en-US" altLang="ja-JP"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cxnSp>
        <p:nvCxnSpPr>
          <p:cNvPr id="65" name="直線コネクタ 64">
            <a:extLst>
              <a:ext uri="{FF2B5EF4-FFF2-40B4-BE49-F238E27FC236}">
                <a16:creationId xmlns:a16="http://schemas.microsoft.com/office/drawing/2014/main" id="{5A6C5E9F-90E6-434E-9A2D-798CC7FE8F54}"/>
              </a:ext>
            </a:extLst>
          </p:cNvPr>
          <p:cNvCxnSpPr>
            <a:cxnSpLocks/>
          </p:cNvCxnSpPr>
          <p:nvPr/>
        </p:nvCxnSpPr>
        <p:spPr>
          <a:xfrm>
            <a:off x="3389367" y="10366488"/>
            <a:ext cx="7063172" cy="0"/>
          </a:xfrm>
          <a:prstGeom prst="line">
            <a:avLst/>
          </a:prstGeom>
          <a:ln w="53975" cmpd="dbl">
            <a:headEnd type="oval"/>
            <a:tailEnd type="ova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7E3AF929-9B16-45C7-8CE1-8DC83650997C}"/>
              </a:ext>
            </a:extLst>
          </p:cNvPr>
          <p:cNvCxnSpPr/>
          <p:nvPr/>
        </p:nvCxnSpPr>
        <p:spPr>
          <a:xfrm>
            <a:off x="3363395" y="11253221"/>
            <a:ext cx="7109078" cy="0"/>
          </a:xfrm>
          <a:prstGeom prst="line">
            <a:avLst/>
          </a:prstGeom>
          <a:ln w="53975" cmpd="dbl">
            <a:headEnd type="oval"/>
            <a:tailEnd type="ova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3D63BAB9-45EC-46D5-8F9A-7B5B2D151CDC}"/>
              </a:ext>
            </a:extLst>
          </p:cNvPr>
          <p:cNvSpPr txBox="1"/>
          <p:nvPr/>
        </p:nvSpPr>
        <p:spPr>
          <a:xfrm>
            <a:off x="4841156" y="11577546"/>
            <a:ext cx="5722882" cy="2369880"/>
          </a:xfrm>
          <a:prstGeom prst="rect">
            <a:avLst/>
          </a:prstGeom>
          <a:noFill/>
          <a:ln w="47625">
            <a:noFill/>
            <a:prstDash val="sysDot"/>
          </a:ln>
        </p:spPr>
        <p:txBody>
          <a:bodyPr wrap="square" rtlCol="0">
            <a:spAutoFit/>
          </a:bodyPr>
          <a:lstStyle/>
          <a:p>
            <a:r>
              <a:rPr kumimoji="1" lang="ja-JP" altLang="en-US" sz="16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○審査完了後、掲示許可メールをお送ります。</a:t>
            </a:r>
            <a:endParaRPr kumimoji="1" lang="en-US" altLang="ja-JP" sz="16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r>
              <a:rPr kumimoji="1" lang="ja-JP" altLang="en-US" sz="1600" dirty="0">
                <a:solidFill>
                  <a:srgbClr val="FF0000"/>
                </a:solidFill>
                <a:latin typeface="UD デジタル 教科書体 NK-B" panose="02020700000000000000" pitchFamily="18" charset="-128"/>
                <a:ea typeface="UD デジタル 教科書体 NK-B" panose="02020700000000000000" pitchFamily="18" charset="-128"/>
              </a:rPr>
              <a:t>　</a:t>
            </a:r>
            <a:r>
              <a:rPr kumimoji="1" lang="ja-JP" altLang="en-US"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メールでお送りする遵守事項をご確認下さい。　</a:t>
            </a:r>
            <a:endParaRPr kumimoji="1" lang="en-US" altLang="ja-JP"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r>
              <a:rPr kumimoji="1" lang="ja-JP" altLang="en-US" sz="1600" u="sng"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掲示許可を受けてから掲示をお願いします。</a:t>
            </a:r>
            <a:endParaRPr kumimoji="1" lang="en-US" altLang="ja-JP" sz="1600" u="sng"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6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r>
              <a:rPr kumimoji="1"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rPr>
              <a:t>・掲示物（ピクチャーレール除く）には、連絡先、掲示許可期間、</a:t>
            </a:r>
            <a:endParaRPr kumimoji="1" lang="en-US" altLang="ja-JP" sz="1600" u="sng"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rPr>
              <a:t>　　メールに記載の</a:t>
            </a:r>
            <a:r>
              <a:rPr kumimoji="1" lang="en-US" altLang="ja-JP" sz="1600" u="sng"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rPr>
              <a:t>掲示許可番号</a:t>
            </a:r>
            <a:r>
              <a:rPr kumimoji="1" lang="en-US" altLang="ja-JP" sz="1600" u="sng" dirty="0">
                <a:solidFill>
                  <a:srgbClr val="FF0000"/>
                </a:solidFill>
                <a:latin typeface="UD デジタル 教科書体 NK-B" panose="02020700000000000000" pitchFamily="18" charset="-128"/>
                <a:ea typeface="UD デジタル 教科書体 NK-B" panose="02020700000000000000" pitchFamily="18" charset="-128"/>
              </a:rPr>
              <a:t>】</a:t>
            </a:r>
            <a:r>
              <a:rPr kumimoji="1" lang="ja-JP" altLang="en-US" sz="1600" u="sng" dirty="0">
                <a:solidFill>
                  <a:srgbClr val="FF0000"/>
                </a:solidFill>
                <a:latin typeface="UD デジタル 教科書体 NK-B" panose="02020700000000000000" pitchFamily="18" charset="-128"/>
                <a:ea typeface="UD デジタル 教科書体 NK-B" panose="02020700000000000000" pitchFamily="18" charset="-128"/>
              </a:rPr>
              <a:t>を記載してください。</a:t>
            </a:r>
          </a:p>
          <a:p>
            <a:r>
              <a:rPr kumimoji="1" lang="ja-JP" altLang="en-US" sz="12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a:t>
            </a:r>
            <a:r>
              <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審査において、掲示が許可されない場合がございます。その際は、別</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途ご連絡いたします。</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　　　 更新の場合は、掲示物に二重線して掲示許可期間、掲示許可番号を</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r>
              <a:rPr kumimoji="1" lang="ja-JP" altLang="en-US" sz="1400">
                <a:solidFill>
                  <a:schemeClr val="tx2">
                    <a:lumMod val="50000"/>
                  </a:schemeClr>
                </a:solidFill>
                <a:latin typeface="UD デジタル 教科書体 NK-B" panose="02020700000000000000" pitchFamily="18" charset="-128"/>
                <a:ea typeface="UD デジタル 教科書体 NK-B" panose="02020700000000000000" pitchFamily="18" charset="-128"/>
              </a:rPr>
              <a:t>　　　 上書き</a:t>
            </a:r>
            <a:r>
              <a:rPr kumimoji="1" lang="ja-JP" altLang="en-US"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するなどして大丈夫です。</a:t>
            </a:r>
            <a:endParaRPr kumimoji="1" lang="en-US" altLang="ja-JP" sz="14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a:p>
            <a:endParaRPr kumimoji="1" lang="en-US" altLang="ja-JP" sz="1200"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sp>
        <p:nvSpPr>
          <p:cNvPr id="21" name="矢印: 右 20">
            <a:extLst>
              <a:ext uri="{FF2B5EF4-FFF2-40B4-BE49-F238E27FC236}">
                <a16:creationId xmlns:a16="http://schemas.microsoft.com/office/drawing/2014/main" id="{28543FFB-B788-499F-85FB-E2B6D1FC9C90}"/>
              </a:ext>
            </a:extLst>
          </p:cNvPr>
          <p:cNvSpPr/>
          <p:nvPr/>
        </p:nvSpPr>
        <p:spPr>
          <a:xfrm rot="5400000">
            <a:off x="1284090" y="5935120"/>
            <a:ext cx="430410" cy="483202"/>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68" name="矢印: 右 67">
            <a:extLst>
              <a:ext uri="{FF2B5EF4-FFF2-40B4-BE49-F238E27FC236}">
                <a16:creationId xmlns:a16="http://schemas.microsoft.com/office/drawing/2014/main" id="{43CBFB08-E49D-4093-A155-E06982EEC6D1}"/>
              </a:ext>
            </a:extLst>
          </p:cNvPr>
          <p:cNvSpPr/>
          <p:nvPr/>
        </p:nvSpPr>
        <p:spPr>
          <a:xfrm rot="5400000">
            <a:off x="1316535" y="7812635"/>
            <a:ext cx="430410" cy="483202"/>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69" name="矢印: 右 68">
            <a:extLst>
              <a:ext uri="{FF2B5EF4-FFF2-40B4-BE49-F238E27FC236}">
                <a16:creationId xmlns:a16="http://schemas.microsoft.com/office/drawing/2014/main" id="{DB58D9F8-D54E-463C-8AC0-D5A2585C70E0}"/>
              </a:ext>
            </a:extLst>
          </p:cNvPr>
          <p:cNvSpPr/>
          <p:nvPr/>
        </p:nvSpPr>
        <p:spPr>
          <a:xfrm rot="5400000">
            <a:off x="1304651" y="9611481"/>
            <a:ext cx="430410" cy="483202"/>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70" name="矢印: 右 69">
            <a:extLst>
              <a:ext uri="{FF2B5EF4-FFF2-40B4-BE49-F238E27FC236}">
                <a16:creationId xmlns:a16="http://schemas.microsoft.com/office/drawing/2014/main" id="{223152BC-C218-4678-A01D-01E37818467C}"/>
              </a:ext>
            </a:extLst>
          </p:cNvPr>
          <p:cNvSpPr/>
          <p:nvPr/>
        </p:nvSpPr>
        <p:spPr>
          <a:xfrm rot="5400000">
            <a:off x="1304651" y="11188658"/>
            <a:ext cx="430410" cy="483202"/>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1">
                  <a:lumMod val="50000"/>
                </a:schemeClr>
              </a:solidFill>
            </a:endParaRPr>
          </a:p>
        </p:txBody>
      </p:sp>
      <p:sp>
        <p:nvSpPr>
          <p:cNvPr id="24" name="楕円 23">
            <a:extLst>
              <a:ext uri="{FF2B5EF4-FFF2-40B4-BE49-F238E27FC236}">
                <a16:creationId xmlns:a16="http://schemas.microsoft.com/office/drawing/2014/main" id="{5B572243-DECB-4955-BDD7-F0EA06BC4605}"/>
              </a:ext>
            </a:extLst>
          </p:cNvPr>
          <p:cNvSpPr/>
          <p:nvPr/>
        </p:nvSpPr>
        <p:spPr>
          <a:xfrm>
            <a:off x="2830873" y="4237930"/>
            <a:ext cx="1181759" cy="47503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atin typeface="UD デジタル 教科書体 NK-B" panose="02020700000000000000" pitchFamily="18" charset="-128"/>
                <a:ea typeface="UD デジタル 教科書体 NK-B" panose="02020700000000000000" pitchFamily="18" charset="-128"/>
              </a:rPr>
              <a:t>ステップ①</a:t>
            </a:r>
          </a:p>
        </p:txBody>
      </p:sp>
      <p:sp>
        <p:nvSpPr>
          <p:cNvPr id="71" name="楕円 70">
            <a:extLst>
              <a:ext uri="{FF2B5EF4-FFF2-40B4-BE49-F238E27FC236}">
                <a16:creationId xmlns:a16="http://schemas.microsoft.com/office/drawing/2014/main" id="{5E94BCA1-037B-4439-96B0-F26C02566C6D}"/>
              </a:ext>
            </a:extLst>
          </p:cNvPr>
          <p:cNvSpPr/>
          <p:nvPr/>
        </p:nvSpPr>
        <p:spPr>
          <a:xfrm>
            <a:off x="2843001" y="5502491"/>
            <a:ext cx="1181759" cy="47503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atin typeface="UD デジタル 教科書体 NK-B" panose="02020700000000000000" pitchFamily="18" charset="-128"/>
                <a:ea typeface="UD デジタル 教科書体 NK-B" panose="02020700000000000000" pitchFamily="18" charset="-128"/>
              </a:rPr>
              <a:t>ステップ②</a:t>
            </a:r>
          </a:p>
        </p:txBody>
      </p:sp>
      <p:sp>
        <p:nvSpPr>
          <p:cNvPr id="73" name="楕円 72">
            <a:extLst>
              <a:ext uri="{FF2B5EF4-FFF2-40B4-BE49-F238E27FC236}">
                <a16:creationId xmlns:a16="http://schemas.microsoft.com/office/drawing/2014/main" id="{346A73FF-1274-4471-B2FB-2ADC5D2525F3}"/>
              </a:ext>
            </a:extLst>
          </p:cNvPr>
          <p:cNvSpPr/>
          <p:nvPr/>
        </p:nvSpPr>
        <p:spPr>
          <a:xfrm>
            <a:off x="2918907" y="8628175"/>
            <a:ext cx="1181759" cy="47503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atin typeface="UD デジタル 教科書体 NK-B" panose="02020700000000000000" pitchFamily="18" charset="-128"/>
                <a:ea typeface="UD デジタル 教科書体 NK-B" panose="02020700000000000000" pitchFamily="18" charset="-128"/>
              </a:rPr>
              <a:t>ステップ③</a:t>
            </a:r>
          </a:p>
        </p:txBody>
      </p:sp>
      <p:sp>
        <p:nvSpPr>
          <p:cNvPr id="74" name="楕円 73">
            <a:extLst>
              <a:ext uri="{FF2B5EF4-FFF2-40B4-BE49-F238E27FC236}">
                <a16:creationId xmlns:a16="http://schemas.microsoft.com/office/drawing/2014/main" id="{B643806D-83BD-4E3A-8532-89982C5B9B17}"/>
              </a:ext>
            </a:extLst>
          </p:cNvPr>
          <p:cNvSpPr/>
          <p:nvPr/>
        </p:nvSpPr>
        <p:spPr>
          <a:xfrm>
            <a:off x="2945642" y="10171445"/>
            <a:ext cx="1181759" cy="530798"/>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atin typeface="UD デジタル 教科書体 NK-B" panose="02020700000000000000" pitchFamily="18" charset="-128"/>
                <a:ea typeface="UD デジタル 教科書体 NK-B" panose="02020700000000000000" pitchFamily="18" charset="-128"/>
              </a:rPr>
              <a:t>ステップ④</a:t>
            </a:r>
          </a:p>
        </p:txBody>
      </p:sp>
      <p:sp>
        <p:nvSpPr>
          <p:cNvPr id="75" name="楕円 74">
            <a:extLst>
              <a:ext uri="{FF2B5EF4-FFF2-40B4-BE49-F238E27FC236}">
                <a16:creationId xmlns:a16="http://schemas.microsoft.com/office/drawing/2014/main" id="{80B991B6-75C2-45B7-88BD-EB1133C7FA4E}"/>
              </a:ext>
            </a:extLst>
          </p:cNvPr>
          <p:cNvSpPr/>
          <p:nvPr/>
        </p:nvSpPr>
        <p:spPr>
          <a:xfrm>
            <a:off x="2945642" y="11028321"/>
            <a:ext cx="1181759" cy="475033"/>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dirty="0">
                <a:latin typeface="UD デジタル 教科書体 NK-B" panose="02020700000000000000" pitchFamily="18" charset="-128"/>
                <a:ea typeface="UD デジタル 教科書体 NK-B" panose="02020700000000000000" pitchFamily="18" charset="-128"/>
              </a:rPr>
              <a:t>ステップ⑤</a:t>
            </a:r>
          </a:p>
        </p:txBody>
      </p:sp>
      <p:sp>
        <p:nvSpPr>
          <p:cNvPr id="77" name="テキスト ボックス 76">
            <a:extLst>
              <a:ext uri="{FF2B5EF4-FFF2-40B4-BE49-F238E27FC236}">
                <a16:creationId xmlns:a16="http://schemas.microsoft.com/office/drawing/2014/main" id="{C9DDEB0B-25C1-4EEC-B601-C9C86792D380}"/>
              </a:ext>
            </a:extLst>
          </p:cNvPr>
          <p:cNvSpPr txBox="1"/>
          <p:nvPr/>
        </p:nvSpPr>
        <p:spPr>
          <a:xfrm>
            <a:off x="765914" y="4160699"/>
            <a:ext cx="1567615" cy="461665"/>
          </a:xfrm>
          <a:prstGeom prst="rect">
            <a:avLst/>
          </a:prstGeom>
          <a:noFill/>
          <a:ln w="47625">
            <a:noFill/>
            <a:prstDash val="sysDot"/>
          </a:ln>
        </p:spPr>
        <p:txBody>
          <a:bodyPr wrap="square" rtlCol="0">
            <a:spAutoFit/>
          </a:bodyPr>
          <a:lstStyle/>
          <a:p>
            <a:r>
              <a:rPr kumimoji="1" lang="ja-JP" altLang="en-US" sz="2400" dirty="0">
                <a:solidFill>
                  <a:schemeClr val="tx2">
                    <a:lumMod val="50000"/>
                  </a:schemeClr>
                </a:solidFill>
                <a:latin typeface="UD デジタル 教科書体 NK-B" panose="02020700000000000000" pitchFamily="18" charset="-128"/>
                <a:ea typeface="UD デジタル 教科書体 NK-B" panose="02020700000000000000" pitchFamily="18" charset="-128"/>
              </a:rPr>
              <a:t>申請手順</a:t>
            </a:r>
            <a:endParaRPr kumimoji="1" lang="en-US" altLang="ja-JP" sz="2400" u="none" dirty="0">
              <a:solidFill>
                <a:schemeClr val="tx2">
                  <a:lumMod val="50000"/>
                </a:schemeClr>
              </a:solidFill>
              <a:latin typeface="UD デジタル 教科書体 NK-B" panose="02020700000000000000" pitchFamily="18" charset="-128"/>
              <a:ea typeface="UD デジタル 教科書体 NK-B" panose="02020700000000000000" pitchFamily="18" charset="-128"/>
            </a:endParaRPr>
          </a:p>
        </p:txBody>
      </p:sp>
      <p:cxnSp>
        <p:nvCxnSpPr>
          <p:cNvPr id="80" name="直線コネクタ 79">
            <a:extLst>
              <a:ext uri="{FF2B5EF4-FFF2-40B4-BE49-F238E27FC236}">
                <a16:creationId xmlns:a16="http://schemas.microsoft.com/office/drawing/2014/main" id="{46A76D4D-123C-4733-BE9B-08E18A412909}"/>
              </a:ext>
            </a:extLst>
          </p:cNvPr>
          <p:cNvCxnSpPr>
            <a:cxnSpLocks/>
          </p:cNvCxnSpPr>
          <p:nvPr/>
        </p:nvCxnSpPr>
        <p:spPr>
          <a:xfrm>
            <a:off x="-42660" y="3983558"/>
            <a:ext cx="10651313" cy="0"/>
          </a:xfrm>
          <a:prstGeom prst="line">
            <a:avLst/>
          </a:prstGeom>
          <a:ln w="73025" cmpd="dbl"/>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43B2FF7A-BB02-4E09-A130-438EC008E9C0}"/>
              </a:ext>
            </a:extLst>
          </p:cNvPr>
          <p:cNvCxnSpPr>
            <a:cxnSpLocks/>
          </p:cNvCxnSpPr>
          <p:nvPr/>
        </p:nvCxnSpPr>
        <p:spPr>
          <a:xfrm>
            <a:off x="-42660" y="15051608"/>
            <a:ext cx="10651313"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321DEA7B-DE1F-4175-8C91-AED98A07954F}"/>
              </a:ext>
            </a:extLst>
          </p:cNvPr>
          <p:cNvSpPr txBox="1"/>
          <p:nvPr/>
        </p:nvSpPr>
        <p:spPr>
          <a:xfrm>
            <a:off x="276971" y="13048099"/>
            <a:ext cx="2640659" cy="1077218"/>
          </a:xfrm>
          <a:prstGeom prst="rect">
            <a:avLst/>
          </a:prstGeom>
          <a:noFill/>
        </p:spPr>
        <p:txBody>
          <a:bodyPr wrap="square" rtlCol="0">
            <a:spAutoFit/>
          </a:bodyPr>
          <a:lstStyle/>
          <a:p>
            <a:r>
              <a:rPr kumimoji="1" lang="en-US" altLang="ja-JP" sz="1600" b="1" dirty="0"/>
              <a:t>danjyo@city.hino.lg.jp</a:t>
            </a:r>
            <a:r>
              <a:rPr kumimoji="1" lang="ja-JP" altLang="en-US" sz="1600" dirty="0"/>
              <a:t>からメールを送信します。受信ができるように設定をお願いします。</a:t>
            </a:r>
          </a:p>
        </p:txBody>
      </p:sp>
      <p:pic>
        <p:nvPicPr>
          <p:cNvPr id="8" name="図 7" descr="QR コード&#10;&#10;自動的に生成された説明">
            <a:extLst>
              <a:ext uri="{FF2B5EF4-FFF2-40B4-BE49-F238E27FC236}">
                <a16:creationId xmlns:a16="http://schemas.microsoft.com/office/drawing/2014/main" id="{E49653A7-DCC4-8BF1-DD1B-7D5F1B621E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5833" y="4116867"/>
            <a:ext cx="1513817" cy="1463284"/>
          </a:xfrm>
          <a:prstGeom prst="rect">
            <a:avLst/>
          </a:prstGeom>
        </p:spPr>
      </p:pic>
      <p:pic>
        <p:nvPicPr>
          <p:cNvPr id="12" name="図 11">
            <a:extLst>
              <a:ext uri="{FF2B5EF4-FFF2-40B4-BE49-F238E27FC236}">
                <a16:creationId xmlns:a16="http://schemas.microsoft.com/office/drawing/2014/main" id="{A629FFF0-D115-2497-7D95-4FA241DF7BCE}"/>
              </a:ext>
            </a:extLst>
          </p:cNvPr>
          <p:cNvPicPr>
            <a:picLocks noChangeAspect="1"/>
          </p:cNvPicPr>
          <p:nvPr/>
        </p:nvPicPr>
        <p:blipFill>
          <a:blip r:embed="rId4"/>
          <a:stretch>
            <a:fillRect/>
          </a:stretch>
        </p:blipFill>
        <p:spPr>
          <a:xfrm>
            <a:off x="3433880" y="6031861"/>
            <a:ext cx="2349794" cy="2334272"/>
          </a:xfrm>
          <a:prstGeom prst="rect">
            <a:avLst/>
          </a:prstGeom>
        </p:spPr>
      </p:pic>
    </p:spTree>
    <p:extLst>
      <p:ext uri="{BB962C8B-B14F-4D97-AF65-F5344CB8AC3E}">
        <p14:creationId xmlns:p14="http://schemas.microsoft.com/office/powerpoint/2010/main" val="5522206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3551</TotalTime>
  <Words>503</Words>
  <PresentationFormat>ユーザー設定</PresentationFormat>
  <Paragraphs>61</Paragraphs>
  <Slides>1</Slides>
  <Notes>0</Notes>
  <HiddenSlides>0</HiddenSlides>
  <MMClips>0</MMClips>
  <ScaleCrop>false</ScaleCrop>
  <HeadingPairs>
    <vt:vector baseType="variant" size="6">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baseType="lpstr" size="11">
      <vt:lpstr>HGP創英角ｺﾞｼｯｸUB</vt:lpstr>
      <vt:lpstr>HGS創英角ｺﾞｼｯｸUB</vt:lpstr>
      <vt:lpstr>HGS創英角ﾎﾟｯﾌﾟ体</vt:lpstr>
      <vt:lpstr>HG丸ｺﾞｼｯｸM-PRO</vt:lpstr>
      <vt:lpstr>UD デジタル 教科書体 NK-B</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2025-02-06T08:32:22Z</cp:lastPrinted>
  <dcterms:created xsi:type="dcterms:W3CDTF">2020-05-20T02:10:35Z</dcterms:created>
  <dcterms:modified xsi:type="dcterms:W3CDTF">2026-01-29T07:12:57Z</dcterms:modified>
</cp:coreProperties>
</file>