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notesMasterIdLst>
    <p:notesMasterId r:id="rId4"/>
  </p:notesMasterIdLst>
  <p:sldIdLst>
    <p:sldId id="261" r:id="rId2"/>
    <p:sldId id="262" r:id="rId3"/>
  </p:sldIdLst>
  <p:sldSz cx="12801600" cy="9601200" type="A3"/>
  <p:notesSz cx="6858000" cy="994568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15">
          <p15:clr>
            <a:srgbClr val="A4A3A4"/>
          </p15:clr>
        </p15:guide>
        <p15:guide id="2" pos="407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B320E"/>
    <a:srgbClr val="41719C"/>
    <a:srgbClr val="0066FF"/>
    <a:srgbClr val="D34817"/>
    <a:srgbClr val="7276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349" autoAdjust="0"/>
    <p:restoredTop sz="94660"/>
  </p:normalViewPr>
  <p:slideViewPr>
    <p:cSldViewPr showGuides="1">
      <p:cViewPr varScale="1">
        <p:scale>
          <a:sx n="52" d="100"/>
          <a:sy n="52" d="100"/>
        </p:scale>
        <p:origin x="1590" y="84"/>
      </p:cViewPr>
      <p:guideLst>
        <p:guide orient="horz" pos="3115"/>
        <p:guide pos="407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71587" cy="497205"/>
          </a:xfrm>
          <a:prstGeom prst="rect">
            <a:avLst/>
          </a:prstGeom>
        </p:spPr>
        <p:txBody>
          <a:bodyPr vert="horz" lIns="91716" tIns="45859" rIns="91716" bIns="45859"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816" y="0"/>
            <a:ext cx="2971587" cy="497205"/>
          </a:xfrm>
          <a:prstGeom prst="rect">
            <a:avLst/>
          </a:prstGeom>
        </p:spPr>
        <p:txBody>
          <a:bodyPr vert="horz" lIns="91716" tIns="45859" rIns="91716" bIns="45859" rtlCol="0"/>
          <a:lstStyle>
            <a:lvl1pPr algn="r">
              <a:defRPr sz="1200"/>
            </a:lvl1pPr>
          </a:lstStyle>
          <a:p>
            <a:fld id="{276F1192-F240-4B95-AA42-B0EAFF9503EB}" type="datetimeFigureOut">
              <a:rPr kumimoji="1" lang="ja-JP" altLang="en-US" smtClean="0"/>
              <a:t>2021/8/15</a:t>
            </a:fld>
            <a:endParaRPr kumimoji="1" lang="ja-JP" altLang="en-US"/>
          </a:p>
        </p:txBody>
      </p:sp>
      <p:sp>
        <p:nvSpPr>
          <p:cNvPr id="4" name="スライド イメージ プレースホルダー 3"/>
          <p:cNvSpPr>
            <a:spLocks noGrp="1" noRot="1" noChangeAspect="1"/>
          </p:cNvSpPr>
          <p:nvPr>
            <p:ph type="sldImg" idx="2"/>
          </p:nvPr>
        </p:nvSpPr>
        <p:spPr>
          <a:xfrm>
            <a:off x="942975" y="746125"/>
            <a:ext cx="4972050" cy="3729038"/>
          </a:xfrm>
          <a:prstGeom prst="rect">
            <a:avLst/>
          </a:prstGeom>
          <a:noFill/>
          <a:ln w="12700">
            <a:solidFill>
              <a:prstClr val="black"/>
            </a:solidFill>
          </a:ln>
        </p:spPr>
        <p:txBody>
          <a:bodyPr vert="horz" lIns="91716" tIns="45859" rIns="91716" bIns="45859" rtlCol="0" anchor="ctr"/>
          <a:lstStyle/>
          <a:p>
            <a:endParaRPr lang="ja-JP" altLang="en-US"/>
          </a:p>
        </p:txBody>
      </p:sp>
      <p:sp>
        <p:nvSpPr>
          <p:cNvPr id="5" name="ノート プレースホルダー 4"/>
          <p:cNvSpPr>
            <a:spLocks noGrp="1"/>
          </p:cNvSpPr>
          <p:nvPr>
            <p:ph type="body" sz="quarter" idx="3"/>
          </p:nvPr>
        </p:nvSpPr>
        <p:spPr>
          <a:xfrm>
            <a:off x="686121" y="4724244"/>
            <a:ext cx="5485760" cy="4474845"/>
          </a:xfrm>
          <a:prstGeom prst="rect">
            <a:avLst/>
          </a:prstGeom>
        </p:spPr>
        <p:txBody>
          <a:bodyPr vert="horz" lIns="91716" tIns="45859" rIns="91716" bIns="45859"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6896"/>
            <a:ext cx="2971587" cy="497204"/>
          </a:xfrm>
          <a:prstGeom prst="rect">
            <a:avLst/>
          </a:prstGeom>
        </p:spPr>
        <p:txBody>
          <a:bodyPr vert="horz" lIns="91716" tIns="45859" rIns="91716" bIns="45859"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816" y="9446896"/>
            <a:ext cx="2971587" cy="497204"/>
          </a:xfrm>
          <a:prstGeom prst="rect">
            <a:avLst/>
          </a:prstGeom>
        </p:spPr>
        <p:txBody>
          <a:bodyPr vert="horz" lIns="91716" tIns="45859" rIns="91716" bIns="45859" rtlCol="0" anchor="b"/>
          <a:lstStyle>
            <a:lvl1pPr algn="r">
              <a:defRPr sz="1200"/>
            </a:lvl1pPr>
          </a:lstStyle>
          <a:p>
            <a:fld id="{041D7044-E629-4196-BEE1-AD34FAED356E}" type="slidenum">
              <a:rPr kumimoji="1" lang="ja-JP" altLang="en-US" smtClean="0"/>
              <a:t>‹#›</a:t>
            </a:fld>
            <a:endParaRPr kumimoji="1" lang="ja-JP" altLang="en-US"/>
          </a:p>
        </p:txBody>
      </p:sp>
    </p:spTree>
    <p:extLst>
      <p:ext uri="{BB962C8B-B14F-4D97-AF65-F5344CB8AC3E}">
        <p14:creationId xmlns:p14="http://schemas.microsoft.com/office/powerpoint/2010/main" val="152576863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041D7044-E629-4196-BEE1-AD34FAED356E}" type="slidenum">
              <a:rPr kumimoji="1" lang="ja-JP" altLang="en-US" smtClean="0"/>
              <a:t>1</a:t>
            </a:fld>
            <a:endParaRPr kumimoji="1" lang="ja-JP" altLang="en-US"/>
          </a:p>
        </p:txBody>
      </p:sp>
    </p:spTree>
    <p:extLst>
      <p:ext uri="{BB962C8B-B14F-4D97-AF65-F5344CB8AC3E}">
        <p14:creationId xmlns:p14="http://schemas.microsoft.com/office/powerpoint/2010/main" val="23365957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041D7044-E629-4196-BEE1-AD34FAED356E}" type="slidenum">
              <a:rPr kumimoji="1" lang="ja-JP" altLang="en-US" smtClean="0"/>
              <a:t>2</a:t>
            </a:fld>
            <a:endParaRPr kumimoji="1" lang="ja-JP" altLang="en-US"/>
          </a:p>
        </p:txBody>
      </p:sp>
    </p:spTree>
    <p:extLst>
      <p:ext uri="{BB962C8B-B14F-4D97-AF65-F5344CB8AC3E}">
        <p14:creationId xmlns:p14="http://schemas.microsoft.com/office/powerpoint/2010/main" val="30083777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600200" y="1571308"/>
            <a:ext cx="9601200" cy="3342640"/>
          </a:xfrm>
        </p:spPr>
        <p:txBody>
          <a:bodyPr anchor="b"/>
          <a:lstStyle>
            <a:lvl1pPr algn="ctr">
              <a:defRPr sz="6300"/>
            </a:lvl1pPr>
          </a:lstStyle>
          <a:p>
            <a:r>
              <a:rPr kumimoji="1" lang="ja-JP" altLang="en-US"/>
              <a:t>マスター タイトルの書式設定</a:t>
            </a:r>
          </a:p>
        </p:txBody>
      </p:sp>
      <p:sp>
        <p:nvSpPr>
          <p:cNvPr id="3" name="サブタイトル 2"/>
          <p:cNvSpPr>
            <a:spLocks noGrp="1"/>
          </p:cNvSpPr>
          <p:nvPr>
            <p:ph type="subTitle" idx="1"/>
          </p:nvPr>
        </p:nvSpPr>
        <p:spPr>
          <a:xfrm>
            <a:off x="1600200" y="5042853"/>
            <a:ext cx="9601200" cy="2318067"/>
          </a:xfrm>
        </p:spPr>
        <p:txBody>
          <a:bodyPr/>
          <a:lstStyle>
            <a:lvl1pPr marL="0" indent="0" algn="ctr">
              <a:buNone/>
              <a:defRPr sz="2520"/>
            </a:lvl1pPr>
            <a:lvl2pPr marL="480060" indent="0" algn="ctr">
              <a:buNone/>
              <a:defRPr sz="2100"/>
            </a:lvl2pPr>
            <a:lvl3pPr marL="960120" indent="0" algn="ctr">
              <a:buNone/>
              <a:defRPr sz="1890"/>
            </a:lvl3pPr>
            <a:lvl4pPr marL="1440180" indent="0" algn="ctr">
              <a:buNone/>
              <a:defRPr sz="1680"/>
            </a:lvl4pPr>
            <a:lvl5pPr marL="1920240" indent="0" algn="ctr">
              <a:buNone/>
              <a:defRPr sz="1680"/>
            </a:lvl5pPr>
            <a:lvl6pPr marL="2400300" indent="0" algn="ctr">
              <a:buNone/>
              <a:defRPr sz="1680"/>
            </a:lvl6pPr>
            <a:lvl7pPr marL="2880360" indent="0" algn="ctr">
              <a:buNone/>
              <a:defRPr sz="1680"/>
            </a:lvl7pPr>
            <a:lvl8pPr marL="3360420" indent="0" algn="ctr">
              <a:buNone/>
              <a:defRPr sz="1680"/>
            </a:lvl8pPr>
            <a:lvl9pPr marL="3840480" indent="0" algn="ctr">
              <a:buNone/>
              <a:defRPr sz="168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4B20D4F5-6505-4D27-82D6-8493366F8FFB}" type="datetimeFigureOut">
              <a:rPr kumimoji="1" lang="ja-JP" altLang="en-US" smtClean="0"/>
              <a:t>2021/8/15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596B3F1-9BE9-480A-9005-6BBE867DBB07}" type="slidenum">
              <a:rPr kumimoji="1" lang="ja-JP" altLang="en-US" smtClean="0"/>
              <a:t>‹#›</a:t>
            </a:fld>
            <a:endParaRPr kumimoji="1" lang="ja-JP" altLang="en-US"/>
          </a:p>
        </p:txBody>
      </p:sp>
    </p:spTree>
    <p:extLst>
      <p:ext uri="{BB962C8B-B14F-4D97-AF65-F5344CB8AC3E}">
        <p14:creationId xmlns:p14="http://schemas.microsoft.com/office/powerpoint/2010/main" val="13119257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4B20D4F5-6505-4D27-82D6-8493366F8FFB}" type="datetimeFigureOut">
              <a:rPr kumimoji="1" lang="ja-JP" altLang="en-US" smtClean="0"/>
              <a:t>2021/8/15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596B3F1-9BE9-480A-9005-6BBE867DBB07}" type="slidenum">
              <a:rPr kumimoji="1" lang="ja-JP" altLang="en-US" smtClean="0"/>
              <a:t>‹#›</a:t>
            </a:fld>
            <a:endParaRPr kumimoji="1" lang="ja-JP" altLang="en-US"/>
          </a:p>
        </p:txBody>
      </p:sp>
    </p:spTree>
    <p:extLst>
      <p:ext uri="{BB962C8B-B14F-4D97-AF65-F5344CB8AC3E}">
        <p14:creationId xmlns:p14="http://schemas.microsoft.com/office/powerpoint/2010/main" val="14418750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9161145" y="511175"/>
            <a:ext cx="2760345" cy="8136573"/>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80110" y="511175"/>
            <a:ext cx="8121015" cy="8136573"/>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4B20D4F5-6505-4D27-82D6-8493366F8FFB}" type="datetimeFigureOut">
              <a:rPr kumimoji="1" lang="ja-JP" altLang="en-US" smtClean="0"/>
              <a:t>2021/8/15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596B3F1-9BE9-480A-9005-6BBE867DBB07}" type="slidenum">
              <a:rPr kumimoji="1" lang="ja-JP" altLang="en-US" smtClean="0"/>
              <a:t>‹#›</a:t>
            </a:fld>
            <a:endParaRPr kumimoji="1" lang="ja-JP" altLang="en-US"/>
          </a:p>
        </p:txBody>
      </p:sp>
    </p:spTree>
    <p:extLst>
      <p:ext uri="{BB962C8B-B14F-4D97-AF65-F5344CB8AC3E}">
        <p14:creationId xmlns:p14="http://schemas.microsoft.com/office/powerpoint/2010/main" val="33751150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1_タイトル スライド">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B20D4F5-6505-4D27-82D6-8493366F8FFB}" type="datetimeFigureOut">
              <a:rPr kumimoji="1" lang="ja-JP" altLang="en-US" smtClean="0"/>
              <a:t>2021/8/15</a:t>
            </a:fld>
            <a:endParaRPr kumimoji="1" lang="ja-JP" altLang="en-US"/>
          </a:p>
        </p:txBody>
      </p:sp>
      <p:sp>
        <p:nvSpPr>
          <p:cNvPr id="5" name="Footer Placeholder 4"/>
          <p:cNvSpPr>
            <a:spLocks noGrp="1"/>
          </p:cNvSpPr>
          <p:nvPr>
            <p:ph type="ftr" sz="quarter" idx="11"/>
          </p:nvPr>
        </p:nvSpPr>
        <p:spPr>
          <a:xfrm>
            <a:off x="1137927" y="8781900"/>
            <a:ext cx="6644030" cy="511175"/>
          </a:xfrm>
        </p:spPr>
        <p:txBody>
          <a:bodyPr/>
          <a:lstStyle/>
          <a:p>
            <a:endParaRPr kumimoji="1" lang="ja-JP" altLang="en-US"/>
          </a:p>
        </p:txBody>
      </p:sp>
    </p:spTree>
    <p:extLst>
      <p:ext uri="{BB962C8B-B14F-4D97-AF65-F5344CB8AC3E}">
        <p14:creationId xmlns:p14="http://schemas.microsoft.com/office/powerpoint/2010/main" val="24650896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4B20D4F5-6505-4D27-82D6-8493366F8FFB}" type="datetimeFigureOut">
              <a:rPr kumimoji="1" lang="ja-JP" altLang="en-US" smtClean="0"/>
              <a:t>2021/8/15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596B3F1-9BE9-480A-9005-6BBE867DBB07}" type="slidenum">
              <a:rPr kumimoji="1" lang="ja-JP" altLang="en-US" smtClean="0"/>
              <a:t>‹#›</a:t>
            </a:fld>
            <a:endParaRPr kumimoji="1" lang="ja-JP" altLang="en-US"/>
          </a:p>
        </p:txBody>
      </p:sp>
    </p:spTree>
    <p:extLst>
      <p:ext uri="{BB962C8B-B14F-4D97-AF65-F5344CB8AC3E}">
        <p14:creationId xmlns:p14="http://schemas.microsoft.com/office/powerpoint/2010/main" val="14786364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73443" y="2393634"/>
            <a:ext cx="11041380" cy="3993832"/>
          </a:xfrm>
        </p:spPr>
        <p:txBody>
          <a:bodyPr anchor="b"/>
          <a:lstStyle>
            <a:lvl1pPr>
              <a:defRPr sz="63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73443" y="6425249"/>
            <a:ext cx="11041380" cy="2100262"/>
          </a:xfrm>
        </p:spPr>
        <p:txBody>
          <a:bodyPr/>
          <a:lstStyle>
            <a:lvl1pPr marL="0" indent="0">
              <a:buNone/>
              <a:defRPr sz="2520">
                <a:solidFill>
                  <a:schemeClr val="tx1">
                    <a:tint val="75000"/>
                  </a:schemeClr>
                </a:solidFill>
              </a:defRPr>
            </a:lvl1pPr>
            <a:lvl2pPr marL="480060" indent="0">
              <a:buNone/>
              <a:defRPr sz="2100">
                <a:solidFill>
                  <a:schemeClr val="tx1">
                    <a:tint val="75000"/>
                  </a:schemeClr>
                </a:solidFill>
              </a:defRPr>
            </a:lvl2pPr>
            <a:lvl3pPr marL="960120" indent="0">
              <a:buNone/>
              <a:defRPr sz="1890">
                <a:solidFill>
                  <a:schemeClr val="tx1">
                    <a:tint val="75000"/>
                  </a:schemeClr>
                </a:solidFill>
              </a:defRPr>
            </a:lvl3pPr>
            <a:lvl4pPr marL="1440180" indent="0">
              <a:buNone/>
              <a:defRPr sz="1680">
                <a:solidFill>
                  <a:schemeClr val="tx1">
                    <a:tint val="75000"/>
                  </a:schemeClr>
                </a:solidFill>
              </a:defRPr>
            </a:lvl4pPr>
            <a:lvl5pPr marL="1920240" indent="0">
              <a:buNone/>
              <a:defRPr sz="1680">
                <a:solidFill>
                  <a:schemeClr val="tx1">
                    <a:tint val="75000"/>
                  </a:schemeClr>
                </a:solidFill>
              </a:defRPr>
            </a:lvl5pPr>
            <a:lvl6pPr marL="2400300" indent="0">
              <a:buNone/>
              <a:defRPr sz="1680">
                <a:solidFill>
                  <a:schemeClr val="tx1">
                    <a:tint val="75000"/>
                  </a:schemeClr>
                </a:solidFill>
              </a:defRPr>
            </a:lvl6pPr>
            <a:lvl7pPr marL="2880360" indent="0">
              <a:buNone/>
              <a:defRPr sz="1680">
                <a:solidFill>
                  <a:schemeClr val="tx1">
                    <a:tint val="75000"/>
                  </a:schemeClr>
                </a:solidFill>
              </a:defRPr>
            </a:lvl7pPr>
            <a:lvl8pPr marL="3360420" indent="0">
              <a:buNone/>
              <a:defRPr sz="1680">
                <a:solidFill>
                  <a:schemeClr val="tx1">
                    <a:tint val="75000"/>
                  </a:schemeClr>
                </a:solidFill>
              </a:defRPr>
            </a:lvl8pPr>
            <a:lvl9pPr marL="3840480" indent="0">
              <a:buNone/>
              <a:defRPr sz="168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4B20D4F5-6505-4D27-82D6-8493366F8FFB}" type="datetimeFigureOut">
              <a:rPr kumimoji="1" lang="ja-JP" altLang="en-US" smtClean="0"/>
              <a:t>2021/8/15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596B3F1-9BE9-480A-9005-6BBE867DBB07}" type="slidenum">
              <a:rPr kumimoji="1" lang="ja-JP" altLang="en-US" smtClean="0"/>
              <a:t>‹#›</a:t>
            </a:fld>
            <a:endParaRPr kumimoji="1" lang="ja-JP" altLang="en-US"/>
          </a:p>
        </p:txBody>
      </p:sp>
    </p:spTree>
    <p:extLst>
      <p:ext uri="{BB962C8B-B14F-4D97-AF65-F5344CB8AC3E}">
        <p14:creationId xmlns:p14="http://schemas.microsoft.com/office/powerpoint/2010/main" val="16303379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80110" y="2555875"/>
            <a:ext cx="5440680" cy="6091873"/>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480810" y="2555875"/>
            <a:ext cx="5440680" cy="6091873"/>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4B20D4F5-6505-4D27-82D6-8493366F8FFB}" type="datetimeFigureOut">
              <a:rPr kumimoji="1" lang="ja-JP" altLang="en-US" smtClean="0"/>
              <a:t>2021/8/15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596B3F1-9BE9-480A-9005-6BBE867DBB07}" type="slidenum">
              <a:rPr kumimoji="1" lang="ja-JP" altLang="en-US" smtClean="0"/>
              <a:t>‹#›</a:t>
            </a:fld>
            <a:endParaRPr kumimoji="1" lang="ja-JP" altLang="en-US"/>
          </a:p>
        </p:txBody>
      </p:sp>
    </p:spTree>
    <p:extLst>
      <p:ext uri="{BB962C8B-B14F-4D97-AF65-F5344CB8AC3E}">
        <p14:creationId xmlns:p14="http://schemas.microsoft.com/office/powerpoint/2010/main" val="21689696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81777" y="511176"/>
            <a:ext cx="11041380" cy="1855788"/>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81778" y="2353628"/>
            <a:ext cx="5415676" cy="1153477"/>
          </a:xfrm>
        </p:spPr>
        <p:txBody>
          <a:bodyPr anchor="b"/>
          <a:lstStyle>
            <a:lvl1pPr marL="0" indent="0">
              <a:buNone/>
              <a:defRPr sz="2520" b="1"/>
            </a:lvl1pPr>
            <a:lvl2pPr marL="480060" indent="0">
              <a:buNone/>
              <a:defRPr sz="2100" b="1"/>
            </a:lvl2pPr>
            <a:lvl3pPr marL="960120" indent="0">
              <a:buNone/>
              <a:defRPr sz="1890" b="1"/>
            </a:lvl3pPr>
            <a:lvl4pPr marL="1440180" indent="0">
              <a:buNone/>
              <a:defRPr sz="1680" b="1"/>
            </a:lvl4pPr>
            <a:lvl5pPr marL="1920240" indent="0">
              <a:buNone/>
              <a:defRPr sz="1680" b="1"/>
            </a:lvl5pPr>
            <a:lvl6pPr marL="2400300" indent="0">
              <a:buNone/>
              <a:defRPr sz="1680" b="1"/>
            </a:lvl6pPr>
            <a:lvl7pPr marL="2880360" indent="0">
              <a:buNone/>
              <a:defRPr sz="1680" b="1"/>
            </a:lvl7pPr>
            <a:lvl8pPr marL="3360420" indent="0">
              <a:buNone/>
              <a:defRPr sz="1680" b="1"/>
            </a:lvl8pPr>
            <a:lvl9pPr marL="3840480" indent="0">
              <a:buNone/>
              <a:defRPr sz="168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81778" y="3507105"/>
            <a:ext cx="5415676" cy="5158423"/>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480810" y="2353628"/>
            <a:ext cx="5442347" cy="1153477"/>
          </a:xfrm>
        </p:spPr>
        <p:txBody>
          <a:bodyPr anchor="b"/>
          <a:lstStyle>
            <a:lvl1pPr marL="0" indent="0">
              <a:buNone/>
              <a:defRPr sz="2520" b="1"/>
            </a:lvl1pPr>
            <a:lvl2pPr marL="480060" indent="0">
              <a:buNone/>
              <a:defRPr sz="2100" b="1"/>
            </a:lvl2pPr>
            <a:lvl3pPr marL="960120" indent="0">
              <a:buNone/>
              <a:defRPr sz="1890" b="1"/>
            </a:lvl3pPr>
            <a:lvl4pPr marL="1440180" indent="0">
              <a:buNone/>
              <a:defRPr sz="1680" b="1"/>
            </a:lvl4pPr>
            <a:lvl5pPr marL="1920240" indent="0">
              <a:buNone/>
              <a:defRPr sz="1680" b="1"/>
            </a:lvl5pPr>
            <a:lvl6pPr marL="2400300" indent="0">
              <a:buNone/>
              <a:defRPr sz="1680" b="1"/>
            </a:lvl6pPr>
            <a:lvl7pPr marL="2880360" indent="0">
              <a:buNone/>
              <a:defRPr sz="1680" b="1"/>
            </a:lvl7pPr>
            <a:lvl8pPr marL="3360420" indent="0">
              <a:buNone/>
              <a:defRPr sz="1680" b="1"/>
            </a:lvl8pPr>
            <a:lvl9pPr marL="3840480" indent="0">
              <a:buNone/>
              <a:defRPr sz="168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480810" y="3507105"/>
            <a:ext cx="5442347" cy="5158423"/>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4B20D4F5-6505-4D27-82D6-8493366F8FFB}" type="datetimeFigureOut">
              <a:rPr kumimoji="1" lang="ja-JP" altLang="en-US" smtClean="0"/>
              <a:t>2021/8/15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596B3F1-9BE9-480A-9005-6BBE867DBB07}" type="slidenum">
              <a:rPr kumimoji="1" lang="ja-JP" altLang="en-US" smtClean="0"/>
              <a:t>‹#›</a:t>
            </a:fld>
            <a:endParaRPr kumimoji="1" lang="ja-JP" altLang="en-US"/>
          </a:p>
        </p:txBody>
      </p:sp>
    </p:spTree>
    <p:extLst>
      <p:ext uri="{BB962C8B-B14F-4D97-AF65-F5344CB8AC3E}">
        <p14:creationId xmlns:p14="http://schemas.microsoft.com/office/powerpoint/2010/main" val="28469804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4B20D4F5-6505-4D27-82D6-8493366F8FFB}" type="datetimeFigureOut">
              <a:rPr kumimoji="1" lang="ja-JP" altLang="en-US" smtClean="0"/>
              <a:t>2021/8/15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596B3F1-9BE9-480A-9005-6BBE867DBB07}" type="slidenum">
              <a:rPr kumimoji="1" lang="ja-JP" altLang="en-US" smtClean="0"/>
              <a:t>‹#›</a:t>
            </a:fld>
            <a:endParaRPr kumimoji="1" lang="ja-JP" altLang="en-US"/>
          </a:p>
        </p:txBody>
      </p:sp>
    </p:spTree>
    <p:extLst>
      <p:ext uri="{BB962C8B-B14F-4D97-AF65-F5344CB8AC3E}">
        <p14:creationId xmlns:p14="http://schemas.microsoft.com/office/powerpoint/2010/main" val="33828953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4B20D4F5-6505-4D27-82D6-8493366F8FFB}" type="datetimeFigureOut">
              <a:rPr kumimoji="1" lang="ja-JP" altLang="en-US" smtClean="0"/>
              <a:t>2021/8/15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596B3F1-9BE9-480A-9005-6BBE867DBB07}" type="slidenum">
              <a:rPr kumimoji="1" lang="ja-JP" altLang="en-US" smtClean="0"/>
              <a:t>‹#›</a:t>
            </a:fld>
            <a:endParaRPr kumimoji="1" lang="ja-JP" altLang="en-US"/>
          </a:p>
        </p:txBody>
      </p:sp>
    </p:spTree>
    <p:extLst>
      <p:ext uri="{BB962C8B-B14F-4D97-AF65-F5344CB8AC3E}">
        <p14:creationId xmlns:p14="http://schemas.microsoft.com/office/powerpoint/2010/main" val="32097607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81778" y="640080"/>
            <a:ext cx="4128849" cy="2240280"/>
          </a:xfrm>
        </p:spPr>
        <p:txBody>
          <a:bodyPr anchor="b"/>
          <a:lstStyle>
            <a:lvl1pPr>
              <a:defRPr sz="3360"/>
            </a:lvl1pPr>
          </a:lstStyle>
          <a:p>
            <a:r>
              <a:rPr kumimoji="1" lang="ja-JP" altLang="en-US"/>
              <a:t>マスター タイトルの書式設定</a:t>
            </a:r>
          </a:p>
        </p:txBody>
      </p:sp>
      <p:sp>
        <p:nvSpPr>
          <p:cNvPr id="3" name="コンテンツ プレースホルダー 2"/>
          <p:cNvSpPr>
            <a:spLocks noGrp="1"/>
          </p:cNvSpPr>
          <p:nvPr>
            <p:ph idx="1"/>
          </p:nvPr>
        </p:nvSpPr>
        <p:spPr>
          <a:xfrm>
            <a:off x="5442347" y="1382396"/>
            <a:ext cx="6480810" cy="6823075"/>
          </a:xfrm>
        </p:spPr>
        <p:txBody>
          <a:bodyPr/>
          <a:lstStyle>
            <a:lvl1pPr>
              <a:defRPr sz="3360"/>
            </a:lvl1pPr>
            <a:lvl2pPr>
              <a:defRPr sz="2940"/>
            </a:lvl2pPr>
            <a:lvl3pPr>
              <a:defRPr sz="2520"/>
            </a:lvl3pPr>
            <a:lvl4pPr>
              <a:defRPr sz="2100"/>
            </a:lvl4pPr>
            <a:lvl5pPr>
              <a:defRPr sz="2100"/>
            </a:lvl5pPr>
            <a:lvl6pPr>
              <a:defRPr sz="2100"/>
            </a:lvl6pPr>
            <a:lvl7pPr>
              <a:defRPr sz="2100"/>
            </a:lvl7pPr>
            <a:lvl8pPr>
              <a:defRPr sz="2100"/>
            </a:lvl8pPr>
            <a:lvl9pPr>
              <a:defRPr sz="21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81778" y="2880360"/>
            <a:ext cx="4128849" cy="5336223"/>
          </a:xfrm>
        </p:spPr>
        <p:txBody>
          <a:bodyPr/>
          <a:lstStyle>
            <a:lvl1pPr marL="0" indent="0">
              <a:buNone/>
              <a:defRPr sz="1680"/>
            </a:lvl1pPr>
            <a:lvl2pPr marL="480060" indent="0">
              <a:buNone/>
              <a:defRPr sz="1470"/>
            </a:lvl2pPr>
            <a:lvl3pPr marL="960120" indent="0">
              <a:buNone/>
              <a:defRPr sz="1260"/>
            </a:lvl3pPr>
            <a:lvl4pPr marL="1440180" indent="0">
              <a:buNone/>
              <a:defRPr sz="1050"/>
            </a:lvl4pPr>
            <a:lvl5pPr marL="1920240" indent="0">
              <a:buNone/>
              <a:defRPr sz="1050"/>
            </a:lvl5pPr>
            <a:lvl6pPr marL="2400300" indent="0">
              <a:buNone/>
              <a:defRPr sz="1050"/>
            </a:lvl6pPr>
            <a:lvl7pPr marL="2880360" indent="0">
              <a:buNone/>
              <a:defRPr sz="1050"/>
            </a:lvl7pPr>
            <a:lvl8pPr marL="3360420" indent="0">
              <a:buNone/>
              <a:defRPr sz="1050"/>
            </a:lvl8pPr>
            <a:lvl9pPr marL="3840480" indent="0">
              <a:buNone/>
              <a:defRPr sz="105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4B20D4F5-6505-4D27-82D6-8493366F8FFB}" type="datetimeFigureOut">
              <a:rPr kumimoji="1" lang="ja-JP" altLang="en-US" smtClean="0"/>
              <a:t>2021/8/15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596B3F1-9BE9-480A-9005-6BBE867DBB07}" type="slidenum">
              <a:rPr kumimoji="1" lang="ja-JP" altLang="en-US" smtClean="0"/>
              <a:t>‹#›</a:t>
            </a:fld>
            <a:endParaRPr kumimoji="1" lang="ja-JP" altLang="en-US"/>
          </a:p>
        </p:txBody>
      </p:sp>
    </p:spTree>
    <p:extLst>
      <p:ext uri="{BB962C8B-B14F-4D97-AF65-F5344CB8AC3E}">
        <p14:creationId xmlns:p14="http://schemas.microsoft.com/office/powerpoint/2010/main" val="7737961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81778" y="640080"/>
            <a:ext cx="4128849" cy="2240280"/>
          </a:xfrm>
        </p:spPr>
        <p:txBody>
          <a:bodyPr anchor="b"/>
          <a:lstStyle>
            <a:lvl1pPr>
              <a:defRPr sz="3360"/>
            </a:lvl1pPr>
          </a:lstStyle>
          <a:p>
            <a:r>
              <a:rPr kumimoji="1" lang="ja-JP" altLang="en-US"/>
              <a:t>マスター タイトルの書式設定</a:t>
            </a:r>
          </a:p>
        </p:txBody>
      </p:sp>
      <p:sp>
        <p:nvSpPr>
          <p:cNvPr id="3" name="図プレースホルダー 2"/>
          <p:cNvSpPr>
            <a:spLocks noGrp="1"/>
          </p:cNvSpPr>
          <p:nvPr>
            <p:ph type="pic" idx="1"/>
          </p:nvPr>
        </p:nvSpPr>
        <p:spPr>
          <a:xfrm>
            <a:off x="5442347" y="1382396"/>
            <a:ext cx="6480810" cy="6823075"/>
          </a:xfrm>
        </p:spPr>
        <p:txBody>
          <a:bodyPr/>
          <a:lstStyle>
            <a:lvl1pPr marL="0" indent="0">
              <a:buNone/>
              <a:defRPr sz="3360"/>
            </a:lvl1pPr>
            <a:lvl2pPr marL="480060" indent="0">
              <a:buNone/>
              <a:defRPr sz="2940"/>
            </a:lvl2pPr>
            <a:lvl3pPr marL="960120" indent="0">
              <a:buNone/>
              <a:defRPr sz="2520"/>
            </a:lvl3pPr>
            <a:lvl4pPr marL="1440180" indent="0">
              <a:buNone/>
              <a:defRPr sz="2100"/>
            </a:lvl4pPr>
            <a:lvl5pPr marL="1920240" indent="0">
              <a:buNone/>
              <a:defRPr sz="2100"/>
            </a:lvl5pPr>
            <a:lvl6pPr marL="2400300" indent="0">
              <a:buNone/>
              <a:defRPr sz="2100"/>
            </a:lvl6pPr>
            <a:lvl7pPr marL="2880360" indent="0">
              <a:buNone/>
              <a:defRPr sz="2100"/>
            </a:lvl7pPr>
            <a:lvl8pPr marL="3360420" indent="0">
              <a:buNone/>
              <a:defRPr sz="2100"/>
            </a:lvl8pPr>
            <a:lvl9pPr marL="3840480" indent="0">
              <a:buNone/>
              <a:defRPr sz="2100"/>
            </a:lvl9pPr>
          </a:lstStyle>
          <a:p>
            <a:endParaRPr kumimoji="1" lang="ja-JP" altLang="en-US"/>
          </a:p>
        </p:txBody>
      </p:sp>
      <p:sp>
        <p:nvSpPr>
          <p:cNvPr id="4" name="テキスト プレースホルダー 3"/>
          <p:cNvSpPr>
            <a:spLocks noGrp="1"/>
          </p:cNvSpPr>
          <p:nvPr>
            <p:ph type="body" sz="half" idx="2"/>
          </p:nvPr>
        </p:nvSpPr>
        <p:spPr>
          <a:xfrm>
            <a:off x="881778" y="2880360"/>
            <a:ext cx="4128849" cy="5336223"/>
          </a:xfrm>
        </p:spPr>
        <p:txBody>
          <a:bodyPr/>
          <a:lstStyle>
            <a:lvl1pPr marL="0" indent="0">
              <a:buNone/>
              <a:defRPr sz="1680"/>
            </a:lvl1pPr>
            <a:lvl2pPr marL="480060" indent="0">
              <a:buNone/>
              <a:defRPr sz="1470"/>
            </a:lvl2pPr>
            <a:lvl3pPr marL="960120" indent="0">
              <a:buNone/>
              <a:defRPr sz="1260"/>
            </a:lvl3pPr>
            <a:lvl4pPr marL="1440180" indent="0">
              <a:buNone/>
              <a:defRPr sz="1050"/>
            </a:lvl4pPr>
            <a:lvl5pPr marL="1920240" indent="0">
              <a:buNone/>
              <a:defRPr sz="1050"/>
            </a:lvl5pPr>
            <a:lvl6pPr marL="2400300" indent="0">
              <a:buNone/>
              <a:defRPr sz="1050"/>
            </a:lvl6pPr>
            <a:lvl7pPr marL="2880360" indent="0">
              <a:buNone/>
              <a:defRPr sz="1050"/>
            </a:lvl7pPr>
            <a:lvl8pPr marL="3360420" indent="0">
              <a:buNone/>
              <a:defRPr sz="1050"/>
            </a:lvl8pPr>
            <a:lvl9pPr marL="3840480" indent="0">
              <a:buNone/>
              <a:defRPr sz="105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4B20D4F5-6505-4D27-82D6-8493366F8FFB}" type="datetimeFigureOut">
              <a:rPr kumimoji="1" lang="ja-JP" altLang="en-US" smtClean="0"/>
              <a:t>2021/8/15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596B3F1-9BE9-480A-9005-6BBE867DBB07}" type="slidenum">
              <a:rPr kumimoji="1" lang="ja-JP" altLang="en-US" smtClean="0"/>
              <a:t>‹#›</a:t>
            </a:fld>
            <a:endParaRPr kumimoji="1" lang="ja-JP" altLang="en-US"/>
          </a:p>
        </p:txBody>
      </p:sp>
    </p:spTree>
    <p:extLst>
      <p:ext uri="{BB962C8B-B14F-4D97-AF65-F5344CB8AC3E}">
        <p14:creationId xmlns:p14="http://schemas.microsoft.com/office/powerpoint/2010/main" val="22314094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80110" y="511176"/>
            <a:ext cx="11041380" cy="1855788"/>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80110" y="2555875"/>
            <a:ext cx="11041380" cy="609187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80110" y="8898891"/>
            <a:ext cx="2880360" cy="511175"/>
          </a:xfrm>
          <a:prstGeom prst="rect">
            <a:avLst/>
          </a:prstGeom>
        </p:spPr>
        <p:txBody>
          <a:bodyPr vert="horz" lIns="91440" tIns="45720" rIns="91440" bIns="45720" rtlCol="0" anchor="ctr"/>
          <a:lstStyle>
            <a:lvl1pPr algn="l">
              <a:defRPr sz="1260">
                <a:solidFill>
                  <a:schemeClr val="tx1">
                    <a:tint val="75000"/>
                  </a:schemeClr>
                </a:solidFill>
              </a:defRPr>
            </a:lvl1pPr>
          </a:lstStyle>
          <a:p>
            <a:fld id="{4B20D4F5-6505-4D27-82D6-8493366F8FFB}" type="datetimeFigureOut">
              <a:rPr kumimoji="1" lang="ja-JP" altLang="en-US" smtClean="0"/>
              <a:t>2021/8/15</a:t>
            </a:fld>
            <a:endParaRPr kumimoji="1" lang="ja-JP" altLang="en-US"/>
          </a:p>
        </p:txBody>
      </p:sp>
      <p:sp>
        <p:nvSpPr>
          <p:cNvPr id="5" name="フッター プレースホルダー 4"/>
          <p:cNvSpPr>
            <a:spLocks noGrp="1"/>
          </p:cNvSpPr>
          <p:nvPr>
            <p:ph type="ftr" sz="quarter" idx="3"/>
          </p:nvPr>
        </p:nvSpPr>
        <p:spPr>
          <a:xfrm>
            <a:off x="4240530" y="8898891"/>
            <a:ext cx="4320540" cy="511175"/>
          </a:xfrm>
          <a:prstGeom prst="rect">
            <a:avLst/>
          </a:prstGeom>
        </p:spPr>
        <p:txBody>
          <a:bodyPr vert="horz" lIns="91440" tIns="45720" rIns="91440" bIns="45720" rtlCol="0" anchor="ctr"/>
          <a:lstStyle>
            <a:lvl1pPr algn="ctr">
              <a:defRPr sz="126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9041130" y="8898891"/>
            <a:ext cx="2880360" cy="511175"/>
          </a:xfrm>
          <a:prstGeom prst="rect">
            <a:avLst/>
          </a:prstGeom>
        </p:spPr>
        <p:txBody>
          <a:bodyPr vert="horz" lIns="91440" tIns="45720" rIns="91440" bIns="45720" rtlCol="0" anchor="ctr"/>
          <a:lstStyle>
            <a:lvl1pPr algn="r">
              <a:defRPr sz="1260">
                <a:solidFill>
                  <a:schemeClr val="tx1">
                    <a:tint val="75000"/>
                  </a:schemeClr>
                </a:solidFill>
              </a:defRPr>
            </a:lvl1pPr>
          </a:lstStyle>
          <a:p>
            <a:fld id="{9596B3F1-9BE9-480A-9005-6BBE867DBB07}" type="slidenum">
              <a:rPr kumimoji="1" lang="ja-JP" altLang="en-US" smtClean="0"/>
              <a:t>‹#›</a:t>
            </a:fld>
            <a:endParaRPr kumimoji="1" lang="ja-JP" altLang="en-US"/>
          </a:p>
        </p:txBody>
      </p:sp>
    </p:spTree>
    <p:extLst>
      <p:ext uri="{BB962C8B-B14F-4D97-AF65-F5344CB8AC3E}">
        <p14:creationId xmlns:p14="http://schemas.microsoft.com/office/powerpoint/2010/main" val="204850646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xStyles>
    <p:titleStyle>
      <a:lvl1pPr algn="l" defTabSz="960120" rtl="0" eaLnBrk="1" latinLnBrk="0" hangingPunct="1">
        <a:lnSpc>
          <a:spcPct val="90000"/>
        </a:lnSpc>
        <a:spcBef>
          <a:spcPct val="0"/>
        </a:spcBef>
        <a:buNone/>
        <a:defRPr kumimoji="1" sz="4620" kern="1200">
          <a:solidFill>
            <a:schemeClr val="tx1"/>
          </a:solidFill>
          <a:latin typeface="+mj-lt"/>
          <a:ea typeface="+mj-ea"/>
          <a:cs typeface="+mj-cs"/>
        </a:defRPr>
      </a:lvl1pPr>
    </p:titleStyle>
    <p:bodyStyle>
      <a:lvl1pPr marL="240030" indent="-240030" algn="l" defTabSz="960120" rtl="0" eaLnBrk="1" latinLnBrk="0" hangingPunct="1">
        <a:lnSpc>
          <a:spcPct val="90000"/>
        </a:lnSpc>
        <a:spcBef>
          <a:spcPts val="1050"/>
        </a:spcBef>
        <a:buFont typeface="Arial" panose="020B0604020202020204" pitchFamily="34" charset="0"/>
        <a:buChar char="•"/>
        <a:defRPr kumimoji="1" sz="2940" kern="1200">
          <a:solidFill>
            <a:schemeClr val="tx1"/>
          </a:solidFill>
          <a:latin typeface="+mn-lt"/>
          <a:ea typeface="+mn-ea"/>
          <a:cs typeface="+mn-cs"/>
        </a:defRPr>
      </a:lvl1pPr>
      <a:lvl2pPr marL="720090" indent="-240030" algn="l" defTabSz="960120" rtl="0" eaLnBrk="1" latinLnBrk="0" hangingPunct="1">
        <a:lnSpc>
          <a:spcPct val="90000"/>
        </a:lnSpc>
        <a:spcBef>
          <a:spcPts val="525"/>
        </a:spcBef>
        <a:buFont typeface="Arial" panose="020B0604020202020204" pitchFamily="34" charset="0"/>
        <a:buChar char="•"/>
        <a:defRPr kumimoji="1" sz="2520" kern="1200">
          <a:solidFill>
            <a:schemeClr val="tx1"/>
          </a:solidFill>
          <a:latin typeface="+mn-lt"/>
          <a:ea typeface="+mn-ea"/>
          <a:cs typeface="+mn-cs"/>
        </a:defRPr>
      </a:lvl2pPr>
      <a:lvl3pPr marL="1200150" indent="-240030" algn="l" defTabSz="960120" rtl="0" eaLnBrk="1" latinLnBrk="0" hangingPunct="1">
        <a:lnSpc>
          <a:spcPct val="90000"/>
        </a:lnSpc>
        <a:spcBef>
          <a:spcPts val="525"/>
        </a:spcBef>
        <a:buFont typeface="Arial" panose="020B0604020202020204" pitchFamily="34" charset="0"/>
        <a:buChar char="•"/>
        <a:defRPr kumimoji="1" sz="2100" kern="1200">
          <a:solidFill>
            <a:schemeClr val="tx1"/>
          </a:solidFill>
          <a:latin typeface="+mn-lt"/>
          <a:ea typeface="+mn-ea"/>
          <a:cs typeface="+mn-cs"/>
        </a:defRPr>
      </a:lvl3pPr>
      <a:lvl4pPr marL="1680210" indent="-240030" algn="l" defTabSz="960120"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4pPr>
      <a:lvl5pPr marL="2160270" indent="-240030" algn="l" defTabSz="960120"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5pPr>
      <a:lvl6pPr marL="2640330" indent="-240030" algn="l" defTabSz="960120"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6pPr>
      <a:lvl7pPr marL="3120390" indent="-240030" algn="l" defTabSz="960120"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7pPr>
      <a:lvl8pPr marL="3600450" indent="-240030" algn="l" defTabSz="960120"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8pPr>
      <a:lvl9pPr marL="4080510" indent="-240030" algn="l" defTabSz="960120"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9pPr>
    </p:bodyStyle>
    <p:otherStyle>
      <a:defPPr>
        <a:defRPr lang="ja-JP"/>
      </a:defPPr>
      <a:lvl1pPr marL="0" algn="l" defTabSz="960120" rtl="0" eaLnBrk="1" latinLnBrk="0" hangingPunct="1">
        <a:defRPr kumimoji="1" sz="1890" kern="1200">
          <a:solidFill>
            <a:schemeClr val="tx1"/>
          </a:solidFill>
          <a:latin typeface="+mn-lt"/>
          <a:ea typeface="+mn-ea"/>
          <a:cs typeface="+mn-cs"/>
        </a:defRPr>
      </a:lvl1pPr>
      <a:lvl2pPr marL="480060" algn="l" defTabSz="960120" rtl="0" eaLnBrk="1" latinLnBrk="0" hangingPunct="1">
        <a:defRPr kumimoji="1" sz="1890" kern="1200">
          <a:solidFill>
            <a:schemeClr val="tx1"/>
          </a:solidFill>
          <a:latin typeface="+mn-lt"/>
          <a:ea typeface="+mn-ea"/>
          <a:cs typeface="+mn-cs"/>
        </a:defRPr>
      </a:lvl2pPr>
      <a:lvl3pPr marL="960120" algn="l" defTabSz="960120" rtl="0" eaLnBrk="1" latinLnBrk="0" hangingPunct="1">
        <a:defRPr kumimoji="1" sz="1890" kern="1200">
          <a:solidFill>
            <a:schemeClr val="tx1"/>
          </a:solidFill>
          <a:latin typeface="+mn-lt"/>
          <a:ea typeface="+mn-ea"/>
          <a:cs typeface="+mn-cs"/>
        </a:defRPr>
      </a:lvl3pPr>
      <a:lvl4pPr marL="1440180" algn="l" defTabSz="960120" rtl="0" eaLnBrk="1" latinLnBrk="0" hangingPunct="1">
        <a:defRPr kumimoji="1" sz="1890" kern="1200">
          <a:solidFill>
            <a:schemeClr val="tx1"/>
          </a:solidFill>
          <a:latin typeface="+mn-lt"/>
          <a:ea typeface="+mn-ea"/>
          <a:cs typeface="+mn-cs"/>
        </a:defRPr>
      </a:lvl4pPr>
      <a:lvl5pPr marL="1920240" algn="l" defTabSz="960120" rtl="0" eaLnBrk="1" latinLnBrk="0" hangingPunct="1">
        <a:defRPr kumimoji="1" sz="1890" kern="1200">
          <a:solidFill>
            <a:schemeClr val="tx1"/>
          </a:solidFill>
          <a:latin typeface="+mn-lt"/>
          <a:ea typeface="+mn-ea"/>
          <a:cs typeface="+mn-cs"/>
        </a:defRPr>
      </a:lvl5pPr>
      <a:lvl6pPr marL="2400300" algn="l" defTabSz="960120" rtl="0" eaLnBrk="1" latinLnBrk="0" hangingPunct="1">
        <a:defRPr kumimoji="1" sz="1890" kern="1200">
          <a:solidFill>
            <a:schemeClr val="tx1"/>
          </a:solidFill>
          <a:latin typeface="+mn-lt"/>
          <a:ea typeface="+mn-ea"/>
          <a:cs typeface="+mn-cs"/>
        </a:defRPr>
      </a:lvl6pPr>
      <a:lvl7pPr marL="2880360" algn="l" defTabSz="960120" rtl="0" eaLnBrk="1" latinLnBrk="0" hangingPunct="1">
        <a:defRPr kumimoji="1" sz="1890" kern="1200">
          <a:solidFill>
            <a:schemeClr val="tx1"/>
          </a:solidFill>
          <a:latin typeface="+mn-lt"/>
          <a:ea typeface="+mn-ea"/>
          <a:cs typeface="+mn-cs"/>
        </a:defRPr>
      </a:lvl7pPr>
      <a:lvl8pPr marL="3360420" algn="l" defTabSz="960120" rtl="0" eaLnBrk="1" latinLnBrk="0" hangingPunct="1">
        <a:defRPr kumimoji="1" sz="1890" kern="1200">
          <a:solidFill>
            <a:schemeClr val="tx1"/>
          </a:solidFill>
          <a:latin typeface="+mn-lt"/>
          <a:ea typeface="+mn-ea"/>
          <a:cs typeface="+mn-cs"/>
        </a:defRPr>
      </a:lvl8pPr>
      <a:lvl9pPr marL="3840480" algn="l" defTabSz="960120" rtl="0" eaLnBrk="1" latinLnBrk="0" hangingPunct="1">
        <a:defRPr kumimoji="1" sz="189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20217" y="48072"/>
            <a:ext cx="12801599" cy="461665"/>
          </a:xfrm>
          <a:prstGeom prst="rect">
            <a:avLst/>
          </a:prstGeom>
          <a:noFill/>
        </p:spPr>
        <p:txBody>
          <a:bodyPr wrap="square" rtlCol="0">
            <a:spAutoFit/>
          </a:bodyPr>
          <a:lstStyle/>
          <a:p>
            <a:pPr algn="ctr">
              <a:spcAft>
                <a:spcPts val="0"/>
              </a:spcAft>
            </a:pPr>
            <a:r>
              <a:rPr lang="ja-JP" altLang="en-US" sz="2400" dirty="0">
                <a:solidFill>
                  <a:srgbClr val="000000"/>
                </a:solidFill>
                <a:latin typeface="HGSｺﾞｼｯｸM" panose="020B0600000000000000" pitchFamily="50" charset="-128"/>
                <a:ea typeface="HGSｺﾞｼｯｸM" panose="020B0600000000000000" pitchFamily="50" charset="-128"/>
                <a:cs typeface="Times New Roman"/>
              </a:rPr>
              <a:t>日野市地域防災計画［令和３年度修正］概要</a:t>
            </a:r>
            <a:endParaRPr lang="ja-JP" sz="1400" dirty="0">
              <a:effectLst/>
              <a:latin typeface="HGSｺﾞｼｯｸM" panose="020B0600000000000000" pitchFamily="50" charset="-128"/>
              <a:ea typeface="HGSｺﾞｼｯｸM" panose="020B0600000000000000" pitchFamily="50" charset="-128"/>
              <a:cs typeface="ＭＳ Ｐゴシック"/>
            </a:endParaRPr>
          </a:p>
        </p:txBody>
      </p:sp>
      <p:sp>
        <p:nvSpPr>
          <p:cNvPr id="10" name="正方形/長方形 9"/>
          <p:cNvSpPr/>
          <p:nvPr/>
        </p:nvSpPr>
        <p:spPr>
          <a:xfrm>
            <a:off x="51719" y="1562572"/>
            <a:ext cx="12559404" cy="1060755"/>
          </a:xfrm>
          <a:prstGeom prst="rect">
            <a:avLst/>
          </a:prstGeom>
          <a:solidFill>
            <a:schemeClr val="bg1"/>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正方形/長方形 25"/>
          <p:cNvSpPr/>
          <p:nvPr/>
        </p:nvSpPr>
        <p:spPr>
          <a:xfrm>
            <a:off x="145024" y="512639"/>
            <a:ext cx="12392072" cy="615553"/>
          </a:xfrm>
          <a:prstGeom prst="rect">
            <a:avLst/>
          </a:prstGeom>
        </p:spPr>
        <p:txBody>
          <a:bodyPr wrap="square">
            <a:spAutoFit/>
          </a:bodyPr>
          <a:lstStyle/>
          <a:p>
            <a:r>
              <a:rPr lang="ja-JP" altLang="en-US" sz="1800" dirty="0">
                <a:latin typeface="BIZ UDゴシック" panose="020B0400000000000000" pitchFamily="49" charset="-128"/>
                <a:ea typeface="BIZ UDゴシック" panose="020B0400000000000000" pitchFamily="49" charset="-128"/>
              </a:rPr>
              <a:t>　</a:t>
            </a:r>
            <a:r>
              <a:rPr lang="ja-JP" altLang="en-US" sz="1600" dirty="0">
                <a:latin typeface="BIZ UDゴシック" panose="020B0400000000000000" pitchFamily="49" charset="-128"/>
                <a:ea typeface="BIZ UDゴシック" panose="020B0400000000000000" pitchFamily="49" charset="-128"/>
              </a:rPr>
              <a:t>前回修正（平成</a:t>
            </a:r>
            <a:r>
              <a:rPr lang="en-US" altLang="ja-JP" sz="1600" dirty="0">
                <a:latin typeface="BIZ UDゴシック" panose="020B0400000000000000" pitchFamily="49" charset="-128"/>
                <a:ea typeface="BIZ UDゴシック" panose="020B0400000000000000" pitchFamily="49" charset="-128"/>
              </a:rPr>
              <a:t>26</a:t>
            </a:r>
            <a:r>
              <a:rPr lang="ja-JP" altLang="en-US" sz="1600" dirty="0">
                <a:latin typeface="BIZ UDゴシック" panose="020B0400000000000000" pitchFamily="49" charset="-128"/>
                <a:ea typeface="BIZ UDゴシック" panose="020B0400000000000000" pitchFamily="49" charset="-128"/>
              </a:rPr>
              <a:t>年</a:t>
            </a:r>
            <a:r>
              <a:rPr lang="en-US" altLang="ja-JP" sz="1600" dirty="0">
                <a:latin typeface="BIZ UDゴシック" panose="020B0400000000000000" pitchFamily="49" charset="-128"/>
                <a:ea typeface="BIZ UDゴシック" panose="020B0400000000000000" pitchFamily="49" charset="-128"/>
              </a:rPr>
              <a:t>3</a:t>
            </a:r>
            <a:r>
              <a:rPr lang="ja-JP" altLang="en-US" sz="1600" dirty="0">
                <a:latin typeface="BIZ UDゴシック" panose="020B0400000000000000" pitchFamily="49" charset="-128"/>
                <a:ea typeface="BIZ UDゴシック" panose="020B0400000000000000" pitchFamily="49" charset="-128"/>
              </a:rPr>
              <a:t>月）以降の災害対策関係法令・計画等の改定や近年の実災害の教訓等の背景を踏まえ、日野市地域防災計画を以下の通り改定しました。</a:t>
            </a:r>
            <a:endParaRPr lang="en-US" altLang="ja-JP" sz="1800" dirty="0">
              <a:latin typeface="BIZ UDゴシック" panose="020B0400000000000000" pitchFamily="49" charset="-128"/>
              <a:ea typeface="BIZ UDゴシック" panose="020B0400000000000000" pitchFamily="49" charset="-128"/>
            </a:endParaRPr>
          </a:p>
        </p:txBody>
      </p:sp>
      <p:grpSp>
        <p:nvGrpSpPr>
          <p:cNvPr id="20" name="グループ化 19"/>
          <p:cNvGrpSpPr/>
          <p:nvPr/>
        </p:nvGrpSpPr>
        <p:grpSpPr>
          <a:xfrm>
            <a:off x="-1" y="1243474"/>
            <a:ext cx="12611125" cy="1168669"/>
            <a:chOff x="6958206" y="1425299"/>
            <a:chExt cx="6049073" cy="1197268"/>
          </a:xfrm>
        </p:grpSpPr>
        <p:sp>
          <p:nvSpPr>
            <p:cNvPr id="7" name="正方形/長方形 6"/>
            <p:cNvSpPr/>
            <p:nvPr/>
          </p:nvSpPr>
          <p:spPr>
            <a:xfrm>
              <a:off x="6980136" y="1425299"/>
              <a:ext cx="6027143" cy="352123"/>
            </a:xfrm>
            <a:prstGeom prst="rect">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800" dirty="0">
                  <a:solidFill>
                    <a:schemeClr val="bg1"/>
                  </a:solidFill>
                  <a:latin typeface="HGPｺﾞｼｯｸE" panose="020B0900000000000000" pitchFamily="50" charset="-128"/>
                  <a:ea typeface="HGPｺﾞｼｯｸE" panose="020B0900000000000000" pitchFamily="50" charset="-128"/>
                </a:rPr>
                <a:t>１</a:t>
              </a:r>
              <a:r>
                <a:rPr kumimoji="1" lang="en-US" altLang="ja-JP" sz="1800" dirty="0">
                  <a:solidFill>
                    <a:schemeClr val="bg1"/>
                  </a:solidFill>
                  <a:latin typeface="HGPｺﾞｼｯｸE" panose="020B0900000000000000" pitchFamily="50" charset="-128"/>
                  <a:ea typeface="HGPｺﾞｼｯｸE" panose="020B0900000000000000" pitchFamily="50" charset="-128"/>
                </a:rPr>
                <a:t>.</a:t>
              </a:r>
              <a:r>
                <a:rPr kumimoji="1" lang="ja-JP" altLang="en-US" sz="1800" dirty="0">
                  <a:solidFill>
                    <a:schemeClr val="bg1"/>
                  </a:solidFill>
                  <a:latin typeface="HGPｺﾞｼｯｸE" panose="020B0900000000000000" pitchFamily="50" charset="-128"/>
                  <a:ea typeface="HGPｺﾞｼｯｸE" panose="020B0900000000000000" pitchFamily="50" charset="-128"/>
                </a:rPr>
                <a:t>　</a:t>
              </a:r>
              <a:r>
                <a:rPr lang="ja-JP" altLang="en-US" dirty="0">
                  <a:solidFill>
                    <a:schemeClr val="bg1"/>
                  </a:solidFill>
                  <a:latin typeface="HGPｺﾞｼｯｸE" panose="020B0900000000000000" pitchFamily="50" charset="-128"/>
                  <a:ea typeface="HGPｺﾞｼｯｸE" panose="020B0900000000000000" pitchFamily="50" charset="-128"/>
                </a:rPr>
                <a:t>目的</a:t>
              </a:r>
              <a:endParaRPr kumimoji="1" lang="ja-JP" altLang="en-US" sz="1800" dirty="0">
                <a:solidFill>
                  <a:schemeClr val="bg1"/>
                </a:solidFill>
                <a:latin typeface="HGPｺﾞｼｯｸE" panose="020B0900000000000000" pitchFamily="50" charset="-128"/>
                <a:ea typeface="HGPｺﾞｼｯｸE" panose="020B0900000000000000" pitchFamily="50" charset="-128"/>
              </a:endParaRPr>
            </a:p>
          </p:txBody>
        </p:sp>
        <p:sp>
          <p:nvSpPr>
            <p:cNvPr id="34" name="テキスト ボックス 33"/>
            <p:cNvSpPr txBox="1"/>
            <p:nvPr/>
          </p:nvSpPr>
          <p:spPr>
            <a:xfrm>
              <a:off x="6958206" y="2023482"/>
              <a:ext cx="6024265" cy="599085"/>
            </a:xfrm>
            <a:prstGeom prst="rect">
              <a:avLst/>
            </a:prstGeom>
            <a:noFill/>
            <a:ln>
              <a:noFill/>
            </a:ln>
          </p:spPr>
          <p:txBody>
            <a:bodyPr wrap="square" rtlCol="0" anchor="ctr">
              <a:spAutoFit/>
            </a:bodyPr>
            <a:lstStyle/>
            <a:p>
              <a:pPr marL="131763" indent="-131763"/>
              <a:r>
                <a:rPr lang="ja-JP" altLang="en-US" sz="1600" dirty="0">
                  <a:latin typeface="BIZ UDゴシック" panose="020B0400000000000000" pitchFamily="49" charset="-128"/>
                  <a:ea typeface="BIZ UDゴシック" panose="020B0400000000000000" pitchFamily="49" charset="-128"/>
                </a:rPr>
                <a:t>前回の計画修正（平成２６年３月）からこれまでの間の国や都の関係計画修正や新たな課題を反映した対策の検討を行うとともに、防災関係機関や庁内各部などからの改正意見等を踏まえ、実効性のある計画を作成することを目的として改正を行いました。</a:t>
              </a:r>
              <a:endParaRPr lang="en-US" altLang="ja-JP" sz="1600" dirty="0">
                <a:latin typeface="BIZ UDゴシック" panose="020B0400000000000000" pitchFamily="49" charset="-128"/>
                <a:ea typeface="BIZ UDゴシック" panose="020B0400000000000000" pitchFamily="49" charset="-128"/>
              </a:endParaRPr>
            </a:p>
          </p:txBody>
        </p:sp>
      </p:grpSp>
      <p:sp>
        <p:nvSpPr>
          <p:cNvPr id="33" name="正方形/長方形 32"/>
          <p:cNvSpPr/>
          <p:nvPr/>
        </p:nvSpPr>
        <p:spPr>
          <a:xfrm>
            <a:off x="273620" y="1200200"/>
            <a:ext cx="3894932" cy="276999"/>
          </a:xfrm>
          <a:prstGeom prst="rect">
            <a:avLst/>
          </a:prstGeom>
        </p:spPr>
        <p:txBody>
          <a:bodyPr wrap="square">
            <a:spAutoFit/>
          </a:bodyPr>
          <a:lstStyle/>
          <a:p>
            <a:pPr marL="185738" indent="-185738"/>
            <a:endParaRPr lang="en-US" altLang="ja-JP" sz="1200" dirty="0">
              <a:solidFill>
                <a:srgbClr val="FF0000"/>
              </a:solidFill>
            </a:endParaRPr>
          </a:p>
        </p:txBody>
      </p:sp>
      <p:sp>
        <p:nvSpPr>
          <p:cNvPr id="68" name="正方形/長方形 67"/>
          <p:cNvSpPr/>
          <p:nvPr/>
        </p:nvSpPr>
        <p:spPr>
          <a:xfrm>
            <a:off x="30803" y="2708519"/>
            <a:ext cx="12580320" cy="330507"/>
          </a:xfrm>
          <a:prstGeom prst="rect">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800" dirty="0">
                <a:solidFill>
                  <a:schemeClr val="bg1"/>
                </a:solidFill>
                <a:latin typeface="HGPｺﾞｼｯｸE" panose="020B0900000000000000" pitchFamily="50" charset="-128"/>
                <a:ea typeface="HGPｺﾞｼｯｸE" panose="020B0900000000000000" pitchFamily="50" charset="-128"/>
              </a:rPr>
              <a:t>２</a:t>
            </a:r>
            <a:r>
              <a:rPr kumimoji="1" lang="en-US" altLang="ja-JP" sz="1800" dirty="0">
                <a:solidFill>
                  <a:schemeClr val="bg1"/>
                </a:solidFill>
                <a:latin typeface="HGPｺﾞｼｯｸE" panose="020B0900000000000000" pitchFamily="50" charset="-128"/>
                <a:ea typeface="HGPｺﾞｼｯｸE" panose="020B0900000000000000" pitchFamily="50" charset="-128"/>
              </a:rPr>
              <a:t>.</a:t>
            </a:r>
            <a:r>
              <a:rPr kumimoji="1" lang="ja-JP" altLang="en-US" sz="1800" dirty="0">
                <a:solidFill>
                  <a:schemeClr val="bg1"/>
                </a:solidFill>
                <a:latin typeface="HGPｺﾞｼｯｸE" panose="020B0900000000000000" pitchFamily="50" charset="-128"/>
                <a:ea typeface="HGPｺﾞｼｯｸE" panose="020B0900000000000000" pitchFamily="50" charset="-128"/>
              </a:rPr>
              <a:t>　</a:t>
            </a:r>
            <a:r>
              <a:rPr lang="ja-JP" altLang="en-US" sz="1800" dirty="0">
                <a:solidFill>
                  <a:schemeClr val="bg1"/>
                </a:solidFill>
                <a:latin typeface="HGPｺﾞｼｯｸE" panose="020B0900000000000000" pitchFamily="50" charset="-128"/>
                <a:ea typeface="HGPｺﾞｼｯｸE" panose="020B0900000000000000" pitchFamily="50" charset="-128"/>
              </a:rPr>
              <a:t>計画の構成</a:t>
            </a:r>
            <a:endParaRPr kumimoji="1" lang="ja-JP" altLang="en-US" sz="1800" dirty="0">
              <a:solidFill>
                <a:schemeClr val="bg1"/>
              </a:solidFill>
              <a:latin typeface="HGPｺﾞｼｯｸE" panose="020B0900000000000000" pitchFamily="50" charset="-128"/>
              <a:ea typeface="HGPｺﾞｼｯｸE" panose="020B0900000000000000" pitchFamily="50" charset="-128"/>
            </a:endParaRPr>
          </a:p>
        </p:txBody>
      </p:sp>
      <p:sp>
        <p:nvSpPr>
          <p:cNvPr id="9" name="正方形/長方形 8"/>
          <p:cNvSpPr/>
          <p:nvPr/>
        </p:nvSpPr>
        <p:spPr>
          <a:xfrm>
            <a:off x="26383" y="3041104"/>
            <a:ext cx="12584739" cy="6368008"/>
          </a:xfrm>
          <a:prstGeom prst="rect">
            <a:avLst/>
          </a:prstGeom>
          <a:no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1911143" y="3028251"/>
            <a:ext cx="2041386" cy="369332"/>
          </a:xfrm>
          <a:prstGeom prst="rect">
            <a:avLst/>
          </a:prstGeom>
        </p:spPr>
        <p:txBody>
          <a:bodyPr wrap="square" rtlCol="0">
            <a:spAutoFit/>
          </a:bodyPr>
          <a:lstStyle/>
          <a:p>
            <a:r>
              <a:rPr lang="ja-JP" altLang="en-US" dirty="0">
                <a:latin typeface="BIZ UDゴシック" panose="020B0400000000000000" pitchFamily="49" charset="-128"/>
                <a:ea typeface="BIZ UDゴシック" panose="020B0400000000000000" pitchFamily="49" charset="-128"/>
              </a:rPr>
              <a:t>平成</a:t>
            </a:r>
            <a:r>
              <a:rPr lang="en-US" altLang="ja-JP" dirty="0">
                <a:latin typeface="BIZ UDゴシック" panose="020B0400000000000000" pitchFamily="49" charset="-128"/>
                <a:ea typeface="BIZ UDゴシック" panose="020B0400000000000000" pitchFamily="49" charset="-128"/>
              </a:rPr>
              <a:t>26</a:t>
            </a:r>
            <a:r>
              <a:rPr lang="ja-JP" altLang="en-US" dirty="0">
                <a:latin typeface="BIZ UDゴシック" panose="020B0400000000000000" pitchFamily="49" charset="-128"/>
                <a:ea typeface="BIZ UDゴシック" panose="020B0400000000000000" pitchFamily="49" charset="-128"/>
              </a:rPr>
              <a:t>年修正</a:t>
            </a:r>
          </a:p>
        </p:txBody>
      </p:sp>
      <p:sp>
        <p:nvSpPr>
          <p:cNvPr id="11" name="正方形/長方形 10"/>
          <p:cNvSpPr/>
          <p:nvPr/>
        </p:nvSpPr>
        <p:spPr>
          <a:xfrm>
            <a:off x="424136" y="3384795"/>
            <a:ext cx="382752" cy="5417439"/>
          </a:xfrm>
          <a:prstGeom prst="rect">
            <a:avLst/>
          </a:prstGeom>
          <a:solidFill>
            <a:schemeClr val="accent1">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dirty="0">
                <a:latin typeface="BIZ UDゴシック" panose="020B0400000000000000" pitchFamily="49" charset="-128"/>
                <a:ea typeface="BIZ UDゴシック" panose="020B0400000000000000" pitchFamily="49" charset="-128"/>
              </a:rPr>
              <a:t>　本冊</a:t>
            </a:r>
          </a:p>
        </p:txBody>
      </p:sp>
      <p:sp>
        <p:nvSpPr>
          <p:cNvPr id="12" name="正方形/長方形 11"/>
          <p:cNvSpPr/>
          <p:nvPr/>
        </p:nvSpPr>
        <p:spPr>
          <a:xfrm>
            <a:off x="854848" y="3397403"/>
            <a:ext cx="4068667" cy="406690"/>
          </a:xfrm>
          <a:prstGeom prst="rect">
            <a:avLst/>
          </a:prstGeom>
          <a:solidFill>
            <a:schemeClr val="bg1">
              <a:lumMod val="95000"/>
            </a:schemeClr>
          </a:solidFill>
          <a:ln>
            <a:solidFill>
              <a:srgbClr val="4171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dirty="0">
                <a:solidFill>
                  <a:schemeClr val="tx1"/>
                </a:solidFill>
                <a:latin typeface="BIZ UDゴシック" panose="020B0400000000000000" pitchFamily="49" charset="-128"/>
                <a:ea typeface="BIZ UDゴシック" panose="020B0400000000000000" pitchFamily="49" charset="-128"/>
              </a:rPr>
              <a:t>はじめに～計画の全体像について～</a:t>
            </a:r>
            <a:endParaRPr kumimoji="1" lang="ja-JP" altLang="en-US" dirty="0">
              <a:solidFill>
                <a:schemeClr val="tx1"/>
              </a:solidFill>
              <a:latin typeface="BIZ UDゴシック" panose="020B0400000000000000" pitchFamily="49" charset="-128"/>
              <a:ea typeface="BIZ UDゴシック" panose="020B0400000000000000" pitchFamily="49" charset="-128"/>
            </a:endParaRPr>
          </a:p>
        </p:txBody>
      </p:sp>
      <p:sp>
        <p:nvSpPr>
          <p:cNvPr id="83" name="正方形/長方形 82"/>
          <p:cNvSpPr/>
          <p:nvPr/>
        </p:nvSpPr>
        <p:spPr>
          <a:xfrm>
            <a:off x="865653" y="6752705"/>
            <a:ext cx="4053600" cy="419861"/>
          </a:xfrm>
          <a:prstGeom prst="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dirty="0">
                <a:solidFill>
                  <a:schemeClr val="tx1"/>
                </a:solidFill>
                <a:latin typeface="BIZ UDゴシック" panose="020B0400000000000000" pitchFamily="49" charset="-128"/>
                <a:ea typeface="BIZ UDゴシック" panose="020B0400000000000000" pitchFamily="49" charset="-128"/>
              </a:rPr>
              <a:t>大規模事故編</a:t>
            </a:r>
            <a:endParaRPr kumimoji="1" lang="ja-JP" altLang="en-US" sz="1200" dirty="0">
              <a:solidFill>
                <a:schemeClr val="tx1"/>
              </a:solidFill>
              <a:latin typeface="BIZ UDゴシック" panose="020B0400000000000000" pitchFamily="49" charset="-128"/>
              <a:ea typeface="BIZ UDゴシック" panose="020B0400000000000000" pitchFamily="49" charset="-128"/>
            </a:endParaRPr>
          </a:p>
        </p:txBody>
      </p:sp>
      <p:sp>
        <p:nvSpPr>
          <p:cNvPr id="84" name="正方形/長方形 83"/>
          <p:cNvSpPr/>
          <p:nvPr/>
        </p:nvSpPr>
        <p:spPr>
          <a:xfrm>
            <a:off x="865653" y="7289589"/>
            <a:ext cx="4053600" cy="419861"/>
          </a:xfrm>
          <a:prstGeom prst="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dirty="0">
                <a:solidFill>
                  <a:schemeClr val="tx1"/>
                </a:solidFill>
                <a:latin typeface="BIZ UDゴシック" panose="020B0400000000000000" pitchFamily="49" charset="-128"/>
                <a:ea typeface="BIZ UDゴシック" panose="020B0400000000000000" pitchFamily="49" charset="-128"/>
              </a:rPr>
              <a:t>原子力災害編</a:t>
            </a:r>
          </a:p>
        </p:txBody>
      </p:sp>
      <p:sp>
        <p:nvSpPr>
          <p:cNvPr id="85" name="正方形/長方形 84"/>
          <p:cNvSpPr/>
          <p:nvPr/>
        </p:nvSpPr>
        <p:spPr>
          <a:xfrm>
            <a:off x="854848" y="7845489"/>
            <a:ext cx="4053600" cy="419861"/>
          </a:xfrm>
          <a:prstGeom prst="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dirty="0">
                <a:solidFill>
                  <a:schemeClr val="tx1"/>
                </a:solidFill>
                <a:latin typeface="BIZ UDゴシック" panose="020B0400000000000000" pitchFamily="49" charset="-128"/>
                <a:ea typeface="BIZ UDゴシック" panose="020B0400000000000000" pitchFamily="49" charset="-128"/>
              </a:rPr>
              <a:t>火山災害編</a:t>
            </a:r>
          </a:p>
        </p:txBody>
      </p:sp>
      <p:sp>
        <p:nvSpPr>
          <p:cNvPr id="86" name="正方形/長方形 85"/>
          <p:cNvSpPr/>
          <p:nvPr/>
        </p:nvSpPr>
        <p:spPr>
          <a:xfrm>
            <a:off x="855471" y="8382373"/>
            <a:ext cx="4053600" cy="419861"/>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dirty="0">
                <a:solidFill>
                  <a:schemeClr val="tx1"/>
                </a:solidFill>
                <a:latin typeface="BIZ UDゴシック" panose="020B0400000000000000" pitchFamily="49" charset="-128"/>
                <a:ea typeface="BIZ UDゴシック" panose="020B0400000000000000" pitchFamily="49" charset="-128"/>
              </a:rPr>
              <a:t>東海地震対策編</a:t>
            </a:r>
          </a:p>
        </p:txBody>
      </p:sp>
      <p:sp>
        <p:nvSpPr>
          <p:cNvPr id="87" name="正方形/長方形 86"/>
          <p:cNvSpPr/>
          <p:nvPr/>
        </p:nvSpPr>
        <p:spPr>
          <a:xfrm>
            <a:off x="424136" y="8943742"/>
            <a:ext cx="4486183" cy="389462"/>
          </a:xfrm>
          <a:prstGeom prst="rect">
            <a:avLst/>
          </a:prstGeom>
          <a:solidFill>
            <a:schemeClr val="accent1">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dirty="0">
                <a:latin typeface="BIZ UDゴシック" panose="020B0400000000000000" pitchFamily="49" charset="-128"/>
                <a:ea typeface="BIZ UDゴシック" panose="020B0400000000000000" pitchFamily="49" charset="-128"/>
              </a:rPr>
              <a:t>別冊資料</a:t>
            </a:r>
          </a:p>
        </p:txBody>
      </p:sp>
      <p:sp>
        <p:nvSpPr>
          <p:cNvPr id="13" name="右矢印 12"/>
          <p:cNvSpPr/>
          <p:nvPr/>
        </p:nvSpPr>
        <p:spPr>
          <a:xfrm>
            <a:off x="5579563" y="5278804"/>
            <a:ext cx="942757" cy="1397992"/>
          </a:xfrm>
          <a:prstGeom prst="rightArrow">
            <a:avLst/>
          </a:prstGeom>
          <a:solidFill>
            <a:schemeClr val="accent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18" name="表 17"/>
          <p:cNvGraphicFramePr>
            <a:graphicFrameLocks noGrp="1"/>
          </p:cNvGraphicFramePr>
          <p:nvPr>
            <p:extLst>
              <p:ext uri="{D42A27DB-BD31-4B8C-83A1-F6EECF244321}">
                <p14:modId xmlns:p14="http://schemas.microsoft.com/office/powerpoint/2010/main" val="3528428611"/>
              </p:ext>
            </p:extLst>
          </p:nvPr>
        </p:nvGraphicFramePr>
        <p:xfrm>
          <a:off x="854848" y="3907183"/>
          <a:ext cx="4059314" cy="1481899"/>
        </p:xfrm>
        <a:graphic>
          <a:graphicData uri="http://schemas.openxmlformats.org/drawingml/2006/table">
            <a:tbl>
              <a:tblPr firstRow="1" bandRow="1">
                <a:tableStyleId>{5C22544A-7EE6-4342-B048-85BDC9FD1C3A}</a:tableStyleId>
              </a:tblPr>
              <a:tblGrid>
                <a:gridCol w="1150190">
                  <a:extLst>
                    <a:ext uri="{9D8B030D-6E8A-4147-A177-3AD203B41FA5}">
                      <a16:colId xmlns:a16="http://schemas.microsoft.com/office/drawing/2014/main" val="3177194759"/>
                    </a:ext>
                  </a:extLst>
                </a:gridCol>
                <a:gridCol w="574740">
                  <a:extLst>
                    <a:ext uri="{9D8B030D-6E8A-4147-A177-3AD203B41FA5}">
                      <a16:colId xmlns:a16="http://schemas.microsoft.com/office/drawing/2014/main" val="2302352421"/>
                    </a:ext>
                  </a:extLst>
                </a:gridCol>
                <a:gridCol w="2334384">
                  <a:extLst>
                    <a:ext uri="{9D8B030D-6E8A-4147-A177-3AD203B41FA5}">
                      <a16:colId xmlns:a16="http://schemas.microsoft.com/office/drawing/2014/main" val="3772727311"/>
                    </a:ext>
                  </a:extLst>
                </a:gridCol>
              </a:tblGrid>
              <a:tr h="434138">
                <a:tc rowSpan="4">
                  <a:txBody>
                    <a:bodyPr/>
                    <a:lstStyle/>
                    <a:p>
                      <a:pPr marL="0" algn="l" defTabSz="457200" rtl="0" eaLnBrk="1" latinLnBrk="0" hangingPunct="1"/>
                      <a:r>
                        <a:rPr kumimoji="1" lang="ja-JP" altLang="en-US" sz="1800" b="0" kern="1200" dirty="0">
                          <a:solidFill>
                            <a:schemeClr val="tx1"/>
                          </a:solidFill>
                          <a:latin typeface="BIZ UDゴシック" panose="020B0400000000000000" pitchFamily="49" charset="-128"/>
                          <a:ea typeface="BIZ UDゴシック" panose="020B0400000000000000" pitchFamily="49" charset="-128"/>
                          <a:cs typeface="+mn-cs"/>
                        </a:rPr>
                        <a:t>震災編</a:t>
                      </a:r>
                    </a:p>
                  </a:txBody>
                  <a:tcPr marT="0" marB="0" anchor="ctr">
                    <a:lnL w="12700" cap="flat" cmpd="sng" algn="ctr">
                      <a:solidFill>
                        <a:srgbClr val="41719C"/>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ap="flat" cmpd="sng" algn="ctr">
                      <a:solidFill>
                        <a:srgbClr val="41719C"/>
                      </a:solidFill>
                      <a:prstDash val="solid"/>
                      <a:round/>
                      <a:headEnd type="none" w="med" len="med"/>
                      <a:tailEnd type="none" w="med" len="med"/>
                    </a:lnT>
                    <a:lnB w="12700" cap="flat" cmpd="sng" algn="ctr">
                      <a:solidFill>
                        <a:srgbClr val="41719C"/>
                      </a:solidFill>
                      <a:prstDash val="solid"/>
                      <a:round/>
                      <a:headEnd type="none" w="med" len="med"/>
                      <a:tailEnd type="none" w="med" len="med"/>
                    </a:lnB>
                    <a:solidFill>
                      <a:schemeClr val="accent2">
                        <a:lumMod val="60000"/>
                        <a:lumOff val="40000"/>
                      </a:schemeClr>
                    </a:solidFill>
                  </a:tcPr>
                </a:tc>
                <a:tc>
                  <a:txBody>
                    <a:bodyPr/>
                    <a:lstStyle/>
                    <a:p>
                      <a:pPr marL="0" algn="l" defTabSz="457200" rtl="0" eaLnBrk="1" latinLnBrk="0" hangingPunct="1"/>
                      <a:r>
                        <a:rPr kumimoji="1" lang="ja-JP" altLang="en-US" sz="1100" b="0" kern="1200" dirty="0">
                          <a:solidFill>
                            <a:schemeClr val="tx1"/>
                          </a:solidFill>
                          <a:latin typeface="BIZ UDゴシック" panose="020B0400000000000000" pitchFamily="49" charset="-128"/>
                          <a:ea typeface="BIZ UDゴシック" panose="020B0400000000000000" pitchFamily="49" charset="-128"/>
                          <a:cs typeface="+mn-cs"/>
                        </a:rPr>
                        <a:t>第</a:t>
                      </a:r>
                      <a:r>
                        <a:rPr kumimoji="1" lang="en-US" altLang="ja-JP" sz="1100" b="0" kern="1200" dirty="0">
                          <a:solidFill>
                            <a:schemeClr val="tx1"/>
                          </a:solidFill>
                          <a:latin typeface="BIZ UDゴシック" panose="020B0400000000000000" pitchFamily="49" charset="-128"/>
                          <a:ea typeface="BIZ UDゴシック" panose="020B0400000000000000" pitchFamily="49" charset="-128"/>
                          <a:cs typeface="+mn-cs"/>
                        </a:rPr>
                        <a:t>1</a:t>
                      </a:r>
                      <a:r>
                        <a:rPr kumimoji="1" lang="ja-JP" altLang="en-US" sz="1100" b="0" kern="1200" dirty="0">
                          <a:solidFill>
                            <a:schemeClr val="tx1"/>
                          </a:solidFill>
                          <a:latin typeface="BIZ UDゴシック" panose="020B0400000000000000" pitchFamily="49" charset="-128"/>
                          <a:ea typeface="BIZ UDゴシック" panose="020B0400000000000000" pitchFamily="49" charset="-128"/>
                          <a:cs typeface="+mn-cs"/>
                        </a:rPr>
                        <a:t>部</a:t>
                      </a:r>
                    </a:p>
                  </a:txBody>
                  <a:tcPr marT="0"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ap="flat" cmpd="sng" algn="ctr">
                      <a:solidFill>
                        <a:srgbClr val="41719C"/>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2">
                        <a:lumMod val="60000"/>
                        <a:lumOff val="40000"/>
                      </a:schemeClr>
                    </a:solidFill>
                  </a:tcPr>
                </a:tc>
                <a:tc>
                  <a:txBody>
                    <a:bodyPr/>
                    <a:lstStyle/>
                    <a:p>
                      <a:pPr marL="0" algn="l" defTabSz="457200" rtl="0" eaLnBrk="1" latinLnBrk="0" hangingPunct="1"/>
                      <a:r>
                        <a:rPr kumimoji="1" lang="ja-JP" altLang="en-US" sz="1100" b="0" kern="1200" dirty="0">
                          <a:solidFill>
                            <a:schemeClr val="tx1"/>
                          </a:solidFill>
                          <a:latin typeface="BIZ UDゴシック" panose="020B0400000000000000" pitchFamily="49" charset="-128"/>
                          <a:ea typeface="BIZ UDゴシック" panose="020B0400000000000000" pitchFamily="49" charset="-128"/>
                          <a:cs typeface="+mn-cs"/>
                        </a:rPr>
                        <a:t>日野の防災力の高度化に向けて</a:t>
                      </a:r>
                    </a:p>
                  </a:txBody>
                  <a:tcPr marT="0" marB="0" anchor="ctr">
                    <a:lnL w="6350" cap="flat" cmpd="sng" algn="ctr">
                      <a:solidFill>
                        <a:schemeClr val="bg1"/>
                      </a:solidFill>
                      <a:prstDash val="solid"/>
                      <a:round/>
                      <a:headEnd type="none" w="med" len="med"/>
                      <a:tailEnd type="none" w="med" len="med"/>
                    </a:lnL>
                    <a:lnR w="12700" cap="flat" cmpd="sng" algn="ctr">
                      <a:solidFill>
                        <a:srgbClr val="41719C"/>
                      </a:solidFill>
                      <a:prstDash val="solid"/>
                      <a:round/>
                      <a:headEnd type="none" w="med" len="med"/>
                      <a:tailEnd type="none" w="med" len="med"/>
                    </a:lnR>
                    <a:lnT w="12700" cap="flat" cmpd="sng" algn="ctr">
                      <a:solidFill>
                        <a:srgbClr val="41719C"/>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2">
                        <a:lumMod val="60000"/>
                        <a:lumOff val="40000"/>
                      </a:schemeClr>
                    </a:solidFill>
                  </a:tcPr>
                </a:tc>
                <a:extLst>
                  <a:ext uri="{0D108BD9-81ED-4DB2-BD59-A6C34878D82A}">
                    <a16:rowId xmlns:a16="http://schemas.microsoft.com/office/drawing/2014/main" val="2426364425"/>
                  </a:ext>
                </a:extLst>
              </a:tr>
              <a:tr h="379887">
                <a:tc vMerge="1">
                  <a:txBody>
                    <a:bodyPr/>
                    <a:lstStyle/>
                    <a:p>
                      <a:pPr marL="0" algn="l" defTabSz="457200" rtl="0" eaLnBrk="1" latinLnBrk="0" hangingPunct="1"/>
                      <a:endParaRPr kumimoji="1" lang="ja-JP" altLang="en-US" sz="1100" b="0" kern="1200" dirty="0">
                        <a:solidFill>
                          <a:schemeClr val="tx1"/>
                        </a:solidFill>
                        <a:latin typeface="BIZ UDゴシック" panose="020B0400000000000000" pitchFamily="49" charset="-128"/>
                        <a:ea typeface="BIZ UDゴシック" panose="020B0400000000000000" pitchFamily="49" charset="-128"/>
                        <a:cs typeface="+mn-cs"/>
                      </a:endParaRPr>
                    </a:p>
                  </a:txBody>
                  <a:tcPr marT="0"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marL="0" algn="l" defTabSz="457200" rtl="0" eaLnBrk="1" latinLnBrk="0" hangingPunct="1"/>
                      <a:r>
                        <a:rPr kumimoji="1" lang="ja-JP" altLang="en-US" sz="1100" b="0" kern="1200" dirty="0">
                          <a:solidFill>
                            <a:schemeClr val="tx1"/>
                          </a:solidFill>
                          <a:latin typeface="BIZ UDゴシック" panose="020B0400000000000000" pitchFamily="49" charset="-128"/>
                          <a:ea typeface="BIZ UDゴシック" panose="020B0400000000000000" pitchFamily="49" charset="-128"/>
                          <a:cs typeface="+mn-cs"/>
                        </a:rPr>
                        <a:t>第</a:t>
                      </a:r>
                      <a:r>
                        <a:rPr kumimoji="1" lang="en-US" altLang="ja-JP" sz="1100" b="0" kern="1200" dirty="0">
                          <a:solidFill>
                            <a:schemeClr val="tx1"/>
                          </a:solidFill>
                          <a:latin typeface="BIZ UDゴシック" panose="020B0400000000000000" pitchFamily="49" charset="-128"/>
                          <a:ea typeface="BIZ UDゴシック" panose="020B0400000000000000" pitchFamily="49" charset="-128"/>
                          <a:cs typeface="+mn-cs"/>
                        </a:rPr>
                        <a:t>2</a:t>
                      </a:r>
                      <a:r>
                        <a:rPr kumimoji="1" lang="ja-JP" altLang="en-US" sz="1100" b="0" kern="1200" dirty="0">
                          <a:solidFill>
                            <a:schemeClr val="tx1"/>
                          </a:solidFill>
                          <a:latin typeface="BIZ UDゴシック" panose="020B0400000000000000" pitchFamily="49" charset="-128"/>
                          <a:ea typeface="BIZ UDゴシック" panose="020B0400000000000000" pitchFamily="49" charset="-128"/>
                          <a:cs typeface="+mn-cs"/>
                        </a:rPr>
                        <a:t>部</a:t>
                      </a:r>
                    </a:p>
                  </a:txBody>
                  <a:tcPr marT="0"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2">
                        <a:lumMod val="60000"/>
                        <a:lumOff val="40000"/>
                      </a:schemeClr>
                    </a:solidFill>
                  </a:tcPr>
                </a:tc>
                <a:tc>
                  <a:txBody>
                    <a:bodyPr/>
                    <a:lstStyle/>
                    <a:p>
                      <a:pPr marL="0" algn="l" defTabSz="457200" rtl="0" eaLnBrk="1" latinLnBrk="0" hangingPunct="1"/>
                      <a:r>
                        <a:rPr kumimoji="1" lang="ja-JP" altLang="en-US" sz="1100" b="0" kern="1200" dirty="0">
                          <a:solidFill>
                            <a:schemeClr val="tx1"/>
                          </a:solidFill>
                          <a:latin typeface="BIZ UDゴシック" panose="020B0400000000000000" pitchFamily="49" charset="-128"/>
                          <a:ea typeface="BIZ UDゴシック" panose="020B0400000000000000" pitchFamily="49" charset="-128"/>
                          <a:cs typeface="+mn-cs"/>
                        </a:rPr>
                        <a:t>予防・減災対策</a:t>
                      </a:r>
                    </a:p>
                  </a:txBody>
                  <a:tcPr marT="0" marB="0" anchor="ctr">
                    <a:lnL w="6350" cap="flat" cmpd="sng" algn="ctr">
                      <a:solidFill>
                        <a:schemeClr val="bg1"/>
                      </a:solidFill>
                      <a:prstDash val="solid"/>
                      <a:round/>
                      <a:headEnd type="none" w="med" len="med"/>
                      <a:tailEnd type="none" w="med" len="med"/>
                    </a:lnL>
                    <a:lnR w="12700" cap="flat" cmpd="sng" algn="ctr">
                      <a:solidFill>
                        <a:srgbClr val="41719C"/>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2">
                        <a:lumMod val="60000"/>
                        <a:lumOff val="40000"/>
                      </a:schemeClr>
                    </a:solidFill>
                  </a:tcPr>
                </a:tc>
                <a:extLst>
                  <a:ext uri="{0D108BD9-81ED-4DB2-BD59-A6C34878D82A}">
                    <a16:rowId xmlns:a16="http://schemas.microsoft.com/office/drawing/2014/main" val="4110863890"/>
                  </a:ext>
                </a:extLst>
              </a:tr>
              <a:tr h="379887">
                <a:tc vMerge="1">
                  <a:txBody>
                    <a:bodyPr/>
                    <a:lstStyle/>
                    <a:p>
                      <a:pPr marL="0" algn="l" defTabSz="457200" rtl="0" eaLnBrk="1" latinLnBrk="0" hangingPunct="1"/>
                      <a:endParaRPr kumimoji="1" lang="ja-JP" altLang="en-US" sz="1100" b="0" kern="1200" dirty="0">
                        <a:solidFill>
                          <a:schemeClr val="tx1"/>
                        </a:solidFill>
                        <a:latin typeface="BIZ UDゴシック" panose="020B0400000000000000" pitchFamily="49" charset="-128"/>
                        <a:ea typeface="BIZ UDゴシック" panose="020B0400000000000000" pitchFamily="49" charset="-128"/>
                        <a:cs typeface="+mn-cs"/>
                      </a:endParaRPr>
                    </a:p>
                  </a:txBody>
                  <a:tcPr marT="0"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marL="0" algn="l" defTabSz="457200" rtl="0" eaLnBrk="1" latinLnBrk="0" hangingPunct="1"/>
                      <a:r>
                        <a:rPr kumimoji="1" lang="ja-JP" altLang="en-US" sz="1100" b="0" kern="1200" dirty="0">
                          <a:solidFill>
                            <a:schemeClr val="tx1"/>
                          </a:solidFill>
                          <a:latin typeface="BIZ UDゴシック" panose="020B0400000000000000" pitchFamily="49" charset="-128"/>
                          <a:ea typeface="BIZ UDゴシック" panose="020B0400000000000000" pitchFamily="49" charset="-128"/>
                          <a:cs typeface="+mn-cs"/>
                        </a:rPr>
                        <a:t>第</a:t>
                      </a:r>
                      <a:r>
                        <a:rPr kumimoji="1" lang="en-US" altLang="ja-JP" sz="1100" b="0" kern="1200" dirty="0">
                          <a:solidFill>
                            <a:schemeClr val="tx1"/>
                          </a:solidFill>
                          <a:latin typeface="BIZ UDゴシック" panose="020B0400000000000000" pitchFamily="49" charset="-128"/>
                          <a:ea typeface="BIZ UDゴシック" panose="020B0400000000000000" pitchFamily="49" charset="-128"/>
                          <a:cs typeface="+mn-cs"/>
                        </a:rPr>
                        <a:t>3</a:t>
                      </a:r>
                      <a:r>
                        <a:rPr kumimoji="1" lang="ja-JP" altLang="en-US" sz="1100" b="0" kern="1200" dirty="0">
                          <a:solidFill>
                            <a:schemeClr val="tx1"/>
                          </a:solidFill>
                          <a:latin typeface="BIZ UDゴシック" panose="020B0400000000000000" pitchFamily="49" charset="-128"/>
                          <a:ea typeface="BIZ UDゴシック" panose="020B0400000000000000" pitchFamily="49" charset="-128"/>
                          <a:cs typeface="+mn-cs"/>
                        </a:rPr>
                        <a:t>部</a:t>
                      </a:r>
                    </a:p>
                  </a:txBody>
                  <a:tcPr marT="0"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2">
                        <a:lumMod val="60000"/>
                        <a:lumOff val="40000"/>
                      </a:schemeClr>
                    </a:solidFill>
                  </a:tcPr>
                </a:tc>
                <a:tc>
                  <a:txBody>
                    <a:bodyPr/>
                    <a:lstStyle/>
                    <a:p>
                      <a:pPr marL="0" algn="l" defTabSz="457200" rtl="0" eaLnBrk="1" latinLnBrk="0" hangingPunct="1"/>
                      <a:r>
                        <a:rPr kumimoji="1" lang="ja-JP" altLang="en-US" sz="1100" b="0" kern="1200" dirty="0">
                          <a:solidFill>
                            <a:schemeClr val="tx1"/>
                          </a:solidFill>
                          <a:latin typeface="BIZ UDゴシック" panose="020B0400000000000000" pitchFamily="49" charset="-128"/>
                          <a:ea typeface="BIZ UDゴシック" panose="020B0400000000000000" pitchFamily="49" charset="-128"/>
                          <a:cs typeface="+mn-cs"/>
                        </a:rPr>
                        <a:t>初動・応急・復旧対策</a:t>
                      </a:r>
                    </a:p>
                  </a:txBody>
                  <a:tcPr marT="0" marB="0" anchor="ctr">
                    <a:lnL w="6350" cap="flat" cmpd="sng" algn="ctr">
                      <a:solidFill>
                        <a:schemeClr val="bg1"/>
                      </a:solidFill>
                      <a:prstDash val="solid"/>
                      <a:round/>
                      <a:headEnd type="none" w="med" len="med"/>
                      <a:tailEnd type="none" w="med" len="med"/>
                    </a:lnL>
                    <a:lnR w="12700" cap="flat" cmpd="sng" algn="ctr">
                      <a:solidFill>
                        <a:srgbClr val="41719C"/>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2">
                        <a:lumMod val="60000"/>
                        <a:lumOff val="40000"/>
                      </a:schemeClr>
                    </a:solidFill>
                  </a:tcPr>
                </a:tc>
                <a:extLst>
                  <a:ext uri="{0D108BD9-81ED-4DB2-BD59-A6C34878D82A}">
                    <a16:rowId xmlns:a16="http://schemas.microsoft.com/office/drawing/2014/main" val="4022595232"/>
                  </a:ext>
                </a:extLst>
              </a:tr>
              <a:tr h="287987">
                <a:tc vMerge="1">
                  <a:txBody>
                    <a:bodyPr/>
                    <a:lstStyle/>
                    <a:p>
                      <a:pPr marL="0" algn="l" defTabSz="457200" rtl="0" eaLnBrk="1" latinLnBrk="0" hangingPunct="1"/>
                      <a:endParaRPr kumimoji="1" lang="ja-JP" altLang="en-US" sz="1100" b="0" kern="1200" dirty="0">
                        <a:solidFill>
                          <a:schemeClr val="tx1"/>
                        </a:solidFill>
                        <a:latin typeface="BIZ UDゴシック" panose="020B0400000000000000" pitchFamily="49" charset="-128"/>
                        <a:ea typeface="BIZ UDゴシック" panose="020B0400000000000000" pitchFamily="49" charset="-128"/>
                        <a:cs typeface="+mn-cs"/>
                      </a:endParaRPr>
                    </a:p>
                  </a:txBody>
                  <a:tcPr marT="0"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rgbClr val="9B320E"/>
                      </a:solidFill>
                      <a:prstDash val="solid"/>
                      <a:round/>
                      <a:headEnd type="none" w="med" len="med"/>
                      <a:tailEnd type="none" w="med" len="med"/>
                    </a:lnB>
                    <a:solidFill>
                      <a:schemeClr val="accent1">
                        <a:lumMod val="20000"/>
                        <a:lumOff val="80000"/>
                      </a:schemeClr>
                    </a:solidFill>
                  </a:tcPr>
                </a:tc>
                <a:tc>
                  <a:txBody>
                    <a:bodyPr/>
                    <a:lstStyle/>
                    <a:p>
                      <a:pPr marL="0" algn="l" defTabSz="457200" rtl="0" eaLnBrk="1" latinLnBrk="0" hangingPunct="1"/>
                      <a:r>
                        <a:rPr kumimoji="1" lang="ja-JP" altLang="en-US" sz="1100" b="0" kern="1200" dirty="0">
                          <a:solidFill>
                            <a:schemeClr val="tx1"/>
                          </a:solidFill>
                          <a:latin typeface="BIZ UDゴシック" panose="020B0400000000000000" pitchFamily="49" charset="-128"/>
                          <a:ea typeface="BIZ UDゴシック" panose="020B0400000000000000" pitchFamily="49" charset="-128"/>
                          <a:cs typeface="+mn-cs"/>
                        </a:rPr>
                        <a:t>第</a:t>
                      </a:r>
                      <a:r>
                        <a:rPr kumimoji="1" lang="en-US" altLang="ja-JP" sz="1100" b="0" kern="1200" dirty="0">
                          <a:solidFill>
                            <a:schemeClr val="tx1"/>
                          </a:solidFill>
                          <a:latin typeface="BIZ UDゴシック" panose="020B0400000000000000" pitchFamily="49" charset="-128"/>
                          <a:ea typeface="BIZ UDゴシック" panose="020B0400000000000000" pitchFamily="49" charset="-128"/>
                          <a:cs typeface="+mn-cs"/>
                        </a:rPr>
                        <a:t>4</a:t>
                      </a:r>
                      <a:r>
                        <a:rPr kumimoji="1" lang="ja-JP" altLang="en-US" sz="1100" b="0" kern="1200" dirty="0">
                          <a:solidFill>
                            <a:schemeClr val="tx1"/>
                          </a:solidFill>
                          <a:latin typeface="BIZ UDゴシック" panose="020B0400000000000000" pitchFamily="49" charset="-128"/>
                          <a:ea typeface="BIZ UDゴシック" panose="020B0400000000000000" pitchFamily="49" charset="-128"/>
                          <a:cs typeface="+mn-cs"/>
                        </a:rPr>
                        <a:t>部</a:t>
                      </a:r>
                    </a:p>
                  </a:txBody>
                  <a:tcPr marT="0"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12700" cap="flat" cmpd="sng" algn="ctr">
                      <a:solidFill>
                        <a:srgbClr val="41719C"/>
                      </a:solidFill>
                      <a:prstDash val="solid"/>
                      <a:round/>
                      <a:headEnd type="none" w="med" len="med"/>
                      <a:tailEnd type="none" w="med" len="med"/>
                    </a:lnB>
                    <a:solidFill>
                      <a:schemeClr val="accent2">
                        <a:lumMod val="60000"/>
                        <a:lumOff val="40000"/>
                      </a:schemeClr>
                    </a:solidFill>
                  </a:tcPr>
                </a:tc>
                <a:tc>
                  <a:txBody>
                    <a:bodyPr/>
                    <a:lstStyle/>
                    <a:p>
                      <a:pPr marL="0" algn="l" defTabSz="457200" rtl="0" eaLnBrk="1" latinLnBrk="0" hangingPunct="1"/>
                      <a:r>
                        <a:rPr kumimoji="1" lang="ja-JP" altLang="en-US" sz="1100" b="0" kern="1200" dirty="0">
                          <a:solidFill>
                            <a:schemeClr val="tx1"/>
                          </a:solidFill>
                          <a:latin typeface="BIZ UDゴシック" panose="020B0400000000000000" pitchFamily="49" charset="-128"/>
                          <a:ea typeface="BIZ UDゴシック" panose="020B0400000000000000" pitchFamily="49" charset="-128"/>
                          <a:cs typeface="+mn-cs"/>
                        </a:rPr>
                        <a:t>男女共同参画による災害復興計画</a:t>
                      </a:r>
                    </a:p>
                  </a:txBody>
                  <a:tcPr marT="0" marB="0" anchor="ctr">
                    <a:lnL w="6350" cap="flat" cmpd="sng" algn="ctr">
                      <a:solidFill>
                        <a:schemeClr val="bg1"/>
                      </a:solidFill>
                      <a:prstDash val="solid"/>
                      <a:round/>
                      <a:headEnd type="none" w="med" len="med"/>
                      <a:tailEnd type="none" w="med" len="med"/>
                    </a:lnL>
                    <a:lnR w="12700" cap="flat" cmpd="sng" algn="ctr">
                      <a:solidFill>
                        <a:srgbClr val="41719C"/>
                      </a:solidFill>
                      <a:prstDash val="solid"/>
                      <a:round/>
                      <a:headEnd type="none" w="med" len="med"/>
                      <a:tailEnd type="none" w="med" len="med"/>
                    </a:lnR>
                    <a:lnT w="6350" cap="flat" cmpd="sng" algn="ctr">
                      <a:solidFill>
                        <a:schemeClr val="bg1"/>
                      </a:solidFill>
                      <a:prstDash val="solid"/>
                      <a:round/>
                      <a:headEnd type="none" w="med" len="med"/>
                      <a:tailEnd type="none" w="med" len="med"/>
                    </a:lnT>
                    <a:lnB w="12700" cap="flat" cmpd="sng" algn="ctr">
                      <a:solidFill>
                        <a:srgbClr val="41719C"/>
                      </a:solidFill>
                      <a:prstDash val="solid"/>
                      <a:round/>
                      <a:headEnd type="none" w="med" len="med"/>
                      <a:tailEnd type="none" w="med" len="med"/>
                    </a:lnB>
                    <a:solidFill>
                      <a:schemeClr val="accent2">
                        <a:lumMod val="60000"/>
                        <a:lumOff val="40000"/>
                      </a:schemeClr>
                    </a:solidFill>
                  </a:tcPr>
                </a:tc>
                <a:extLst>
                  <a:ext uri="{0D108BD9-81ED-4DB2-BD59-A6C34878D82A}">
                    <a16:rowId xmlns:a16="http://schemas.microsoft.com/office/drawing/2014/main" val="1793294876"/>
                  </a:ext>
                </a:extLst>
              </a:tr>
            </a:tbl>
          </a:graphicData>
        </a:graphic>
      </p:graphicFrame>
      <p:graphicFrame>
        <p:nvGraphicFramePr>
          <p:cNvPr id="115" name="表 114"/>
          <p:cNvGraphicFramePr>
            <a:graphicFrameLocks noGrp="1"/>
          </p:cNvGraphicFramePr>
          <p:nvPr>
            <p:extLst>
              <p:ext uri="{D42A27DB-BD31-4B8C-83A1-F6EECF244321}">
                <p14:modId xmlns:p14="http://schemas.microsoft.com/office/powerpoint/2010/main" val="956637681"/>
              </p:ext>
            </p:extLst>
          </p:nvPr>
        </p:nvGraphicFramePr>
        <p:xfrm>
          <a:off x="854848" y="5464989"/>
          <a:ext cx="4054847" cy="1211807"/>
        </p:xfrm>
        <a:graphic>
          <a:graphicData uri="http://schemas.openxmlformats.org/drawingml/2006/table">
            <a:tbl>
              <a:tblPr firstRow="1" bandRow="1">
                <a:tableStyleId>{5C22544A-7EE6-4342-B048-85BDC9FD1C3A}</a:tableStyleId>
              </a:tblPr>
              <a:tblGrid>
                <a:gridCol w="1156950">
                  <a:extLst>
                    <a:ext uri="{9D8B030D-6E8A-4147-A177-3AD203B41FA5}">
                      <a16:colId xmlns:a16="http://schemas.microsoft.com/office/drawing/2014/main" val="3177194759"/>
                    </a:ext>
                  </a:extLst>
                </a:gridCol>
                <a:gridCol w="572522">
                  <a:extLst>
                    <a:ext uri="{9D8B030D-6E8A-4147-A177-3AD203B41FA5}">
                      <a16:colId xmlns:a16="http://schemas.microsoft.com/office/drawing/2014/main" val="2302352421"/>
                    </a:ext>
                  </a:extLst>
                </a:gridCol>
                <a:gridCol w="2325375">
                  <a:extLst>
                    <a:ext uri="{9D8B030D-6E8A-4147-A177-3AD203B41FA5}">
                      <a16:colId xmlns:a16="http://schemas.microsoft.com/office/drawing/2014/main" val="3772727311"/>
                    </a:ext>
                  </a:extLst>
                </a:gridCol>
              </a:tblGrid>
              <a:tr h="387588">
                <a:tc rowSpan="3">
                  <a:txBody>
                    <a:bodyPr/>
                    <a:lstStyle/>
                    <a:p>
                      <a:pPr marL="0" algn="l" defTabSz="457200" rtl="0" eaLnBrk="1" latinLnBrk="0" hangingPunct="1"/>
                      <a:r>
                        <a:rPr kumimoji="1" lang="ja-JP" altLang="en-US" sz="1800" b="0" kern="1200" dirty="0">
                          <a:solidFill>
                            <a:schemeClr val="tx1"/>
                          </a:solidFill>
                          <a:latin typeface="BIZ UDゴシック" panose="020B0400000000000000" pitchFamily="49" charset="-128"/>
                          <a:ea typeface="BIZ UDゴシック" panose="020B0400000000000000" pitchFamily="49" charset="-128"/>
                          <a:cs typeface="+mn-cs"/>
                        </a:rPr>
                        <a:t>風水害編</a:t>
                      </a:r>
                    </a:p>
                  </a:txBody>
                  <a:tcPr marT="0" marB="0" anchor="ctr">
                    <a:lnL w="12700" cap="flat" cmpd="sng" algn="ctr">
                      <a:solidFill>
                        <a:srgbClr val="41719C"/>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ap="flat" cmpd="sng" algn="ctr">
                      <a:solidFill>
                        <a:srgbClr val="41719C"/>
                      </a:solidFill>
                      <a:prstDash val="solid"/>
                      <a:round/>
                      <a:headEnd type="none" w="med" len="med"/>
                      <a:tailEnd type="none" w="med" len="med"/>
                    </a:lnT>
                    <a:lnB w="12700" cap="flat" cmpd="sng" algn="ctr">
                      <a:solidFill>
                        <a:srgbClr val="41719C"/>
                      </a:solidFill>
                      <a:prstDash val="solid"/>
                      <a:round/>
                      <a:headEnd type="none" w="med" len="med"/>
                      <a:tailEnd type="none" w="med" len="med"/>
                    </a:lnB>
                    <a:solidFill>
                      <a:schemeClr val="accent1">
                        <a:lumMod val="20000"/>
                        <a:lumOff val="80000"/>
                      </a:schemeClr>
                    </a:solidFill>
                  </a:tcPr>
                </a:tc>
                <a:tc>
                  <a:txBody>
                    <a:bodyPr/>
                    <a:lstStyle/>
                    <a:p>
                      <a:pPr marL="0" algn="l" defTabSz="457200" rtl="0" eaLnBrk="1" latinLnBrk="0" hangingPunct="1"/>
                      <a:r>
                        <a:rPr kumimoji="1" lang="ja-JP" altLang="en-US" sz="1100" b="0" kern="1200" dirty="0">
                          <a:solidFill>
                            <a:schemeClr val="tx1"/>
                          </a:solidFill>
                          <a:latin typeface="BIZ UDゴシック" panose="020B0400000000000000" pitchFamily="49" charset="-128"/>
                          <a:ea typeface="BIZ UDゴシック" panose="020B0400000000000000" pitchFamily="49" charset="-128"/>
                          <a:cs typeface="+mn-cs"/>
                        </a:rPr>
                        <a:t>第</a:t>
                      </a:r>
                      <a:r>
                        <a:rPr kumimoji="1" lang="en-US" altLang="ja-JP" sz="1100" b="0" kern="1200" dirty="0">
                          <a:solidFill>
                            <a:schemeClr val="tx1"/>
                          </a:solidFill>
                          <a:latin typeface="BIZ UDゴシック" panose="020B0400000000000000" pitchFamily="49" charset="-128"/>
                          <a:ea typeface="BIZ UDゴシック" panose="020B0400000000000000" pitchFamily="49" charset="-128"/>
                          <a:cs typeface="+mn-cs"/>
                        </a:rPr>
                        <a:t>1</a:t>
                      </a:r>
                      <a:r>
                        <a:rPr kumimoji="1" lang="ja-JP" altLang="en-US" sz="1100" b="0" kern="1200" dirty="0">
                          <a:solidFill>
                            <a:schemeClr val="tx1"/>
                          </a:solidFill>
                          <a:latin typeface="BIZ UDゴシック" panose="020B0400000000000000" pitchFamily="49" charset="-128"/>
                          <a:ea typeface="BIZ UDゴシック" panose="020B0400000000000000" pitchFamily="49" charset="-128"/>
                          <a:cs typeface="+mn-cs"/>
                        </a:rPr>
                        <a:t>部</a:t>
                      </a:r>
                    </a:p>
                  </a:txBody>
                  <a:tcPr marT="0"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ap="flat" cmpd="sng" algn="ctr">
                      <a:solidFill>
                        <a:srgbClr val="41719C"/>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marL="0" algn="l" defTabSz="457200" rtl="0" eaLnBrk="1" latinLnBrk="0" hangingPunct="1"/>
                      <a:r>
                        <a:rPr kumimoji="1" lang="ja-JP" altLang="en-US" sz="1100" b="0" kern="1200" dirty="0">
                          <a:solidFill>
                            <a:schemeClr val="tx1"/>
                          </a:solidFill>
                          <a:latin typeface="BIZ UDゴシック" panose="020B0400000000000000" pitchFamily="49" charset="-128"/>
                          <a:ea typeface="BIZ UDゴシック" panose="020B0400000000000000" pitchFamily="49" charset="-128"/>
                          <a:cs typeface="+mn-cs"/>
                        </a:rPr>
                        <a:t>風水害に強い日野をめざして</a:t>
                      </a:r>
                    </a:p>
                  </a:txBody>
                  <a:tcPr marT="0" marB="0" anchor="ctr">
                    <a:lnL w="6350" cap="flat" cmpd="sng" algn="ctr">
                      <a:solidFill>
                        <a:schemeClr val="bg1"/>
                      </a:solidFill>
                      <a:prstDash val="solid"/>
                      <a:round/>
                      <a:headEnd type="none" w="med" len="med"/>
                      <a:tailEnd type="none" w="med" len="med"/>
                    </a:lnL>
                    <a:lnR w="12700" cap="flat" cmpd="sng" algn="ctr">
                      <a:solidFill>
                        <a:srgbClr val="41719C"/>
                      </a:solidFill>
                      <a:prstDash val="solid"/>
                      <a:round/>
                      <a:headEnd type="none" w="med" len="med"/>
                      <a:tailEnd type="none" w="med" len="med"/>
                    </a:lnR>
                    <a:lnT w="12700" cap="flat" cmpd="sng" algn="ctr">
                      <a:solidFill>
                        <a:srgbClr val="41719C"/>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426364425"/>
                  </a:ext>
                </a:extLst>
              </a:tr>
              <a:tr h="442402">
                <a:tc vMerge="1">
                  <a:txBody>
                    <a:bodyPr/>
                    <a:lstStyle/>
                    <a:p>
                      <a:pPr marL="0" algn="l" defTabSz="457200" rtl="0" eaLnBrk="1" latinLnBrk="0" hangingPunct="1"/>
                      <a:endParaRPr kumimoji="1" lang="ja-JP" altLang="en-US" sz="1100" b="0" kern="1200" dirty="0">
                        <a:solidFill>
                          <a:schemeClr val="tx1"/>
                        </a:solidFill>
                        <a:latin typeface="BIZ UDゴシック" panose="020B0400000000000000" pitchFamily="49" charset="-128"/>
                        <a:ea typeface="BIZ UDゴシック" panose="020B0400000000000000" pitchFamily="49" charset="-128"/>
                        <a:cs typeface="+mn-cs"/>
                      </a:endParaRPr>
                    </a:p>
                  </a:txBody>
                  <a:tcPr marT="0"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marL="0" algn="l" defTabSz="457200" rtl="0" eaLnBrk="1" latinLnBrk="0" hangingPunct="1"/>
                      <a:r>
                        <a:rPr kumimoji="1" lang="ja-JP" altLang="en-US" sz="1100" b="0" kern="1200" dirty="0">
                          <a:solidFill>
                            <a:schemeClr val="tx1"/>
                          </a:solidFill>
                          <a:latin typeface="BIZ UDゴシック" panose="020B0400000000000000" pitchFamily="49" charset="-128"/>
                          <a:ea typeface="BIZ UDゴシック" panose="020B0400000000000000" pitchFamily="49" charset="-128"/>
                          <a:cs typeface="+mn-cs"/>
                        </a:rPr>
                        <a:t>第</a:t>
                      </a:r>
                      <a:r>
                        <a:rPr kumimoji="1" lang="en-US" altLang="ja-JP" sz="1100" b="0" kern="1200" dirty="0">
                          <a:solidFill>
                            <a:schemeClr val="tx1"/>
                          </a:solidFill>
                          <a:latin typeface="BIZ UDゴシック" panose="020B0400000000000000" pitchFamily="49" charset="-128"/>
                          <a:ea typeface="BIZ UDゴシック" panose="020B0400000000000000" pitchFamily="49" charset="-128"/>
                          <a:cs typeface="+mn-cs"/>
                        </a:rPr>
                        <a:t>2</a:t>
                      </a:r>
                      <a:r>
                        <a:rPr kumimoji="1" lang="ja-JP" altLang="en-US" sz="1100" b="0" kern="1200" dirty="0">
                          <a:solidFill>
                            <a:schemeClr val="tx1"/>
                          </a:solidFill>
                          <a:latin typeface="BIZ UDゴシック" panose="020B0400000000000000" pitchFamily="49" charset="-128"/>
                          <a:ea typeface="BIZ UDゴシック" panose="020B0400000000000000" pitchFamily="49" charset="-128"/>
                          <a:cs typeface="+mn-cs"/>
                        </a:rPr>
                        <a:t>部</a:t>
                      </a:r>
                    </a:p>
                  </a:txBody>
                  <a:tcPr marT="0"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marL="0" algn="l" defTabSz="457200" rtl="0" eaLnBrk="1" latinLnBrk="0" hangingPunct="1"/>
                      <a:r>
                        <a:rPr kumimoji="1" lang="ja-JP" altLang="en-US" sz="1100" b="0" kern="1200" dirty="0">
                          <a:solidFill>
                            <a:schemeClr val="tx1"/>
                          </a:solidFill>
                          <a:latin typeface="BIZ UDゴシック" panose="020B0400000000000000" pitchFamily="49" charset="-128"/>
                          <a:ea typeface="BIZ UDゴシック" panose="020B0400000000000000" pitchFamily="49" charset="-128"/>
                          <a:cs typeface="+mn-cs"/>
                        </a:rPr>
                        <a:t>予防・減災対策</a:t>
                      </a:r>
                    </a:p>
                  </a:txBody>
                  <a:tcPr marT="0" marB="0" anchor="ctr">
                    <a:lnL w="6350" cap="flat" cmpd="sng" algn="ctr">
                      <a:solidFill>
                        <a:schemeClr val="bg1"/>
                      </a:solidFill>
                      <a:prstDash val="solid"/>
                      <a:round/>
                      <a:headEnd type="none" w="med" len="med"/>
                      <a:tailEnd type="none" w="med" len="med"/>
                    </a:lnL>
                    <a:lnR w="12700" cap="flat" cmpd="sng" algn="ctr">
                      <a:solidFill>
                        <a:srgbClr val="41719C"/>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4110863890"/>
                  </a:ext>
                </a:extLst>
              </a:tr>
              <a:tr h="381817">
                <a:tc vMerge="1">
                  <a:txBody>
                    <a:bodyPr/>
                    <a:lstStyle/>
                    <a:p>
                      <a:pPr marL="0" algn="l" defTabSz="457200" rtl="0" eaLnBrk="1" latinLnBrk="0" hangingPunct="1"/>
                      <a:endParaRPr kumimoji="1" lang="ja-JP" altLang="en-US" sz="1100" b="0" kern="1200" dirty="0">
                        <a:solidFill>
                          <a:schemeClr val="tx1"/>
                        </a:solidFill>
                        <a:latin typeface="BIZ UDゴシック" panose="020B0400000000000000" pitchFamily="49" charset="-128"/>
                        <a:ea typeface="BIZ UDゴシック" panose="020B0400000000000000" pitchFamily="49" charset="-128"/>
                        <a:cs typeface="+mn-cs"/>
                      </a:endParaRPr>
                    </a:p>
                  </a:txBody>
                  <a:tcPr marT="0"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marL="0" algn="l" defTabSz="457200" rtl="0" eaLnBrk="1" latinLnBrk="0" hangingPunct="1"/>
                      <a:r>
                        <a:rPr kumimoji="1" lang="ja-JP" altLang="en-US" sz="1100" b="0" kern="1200" dirty="0">
                          <a:solidFill>
                            <a:schemeClr val="tx1"/>
                          </a:solidFill>
                          <a:latin typeface="BIZ UDゴシック" panose="020B0400000000000000" pitchFamily="49" charset="-128"/>
                          <a:ea typeface="BIZ UDゴシック" panose="020B0400000000000000" pitchFamily="49" charset="-128"/>
                          <a:cs typeface="+mn-cs"/>
                        </a:rPr>
                        <a:t>第</a:t>
                      </a:r>
                      <a:r>
                        <a:rPr kumimoji="1" lang="en-US" altLang="ja-JP" sz="1100" b="0" kern="1200" dirty="0">
                          <a:solidFill>
                            <a:schemeClr val="tx1"/>
                          </a:solidFill>
                          <a:latin typeface="BIZ UDゴシック" panose="020B0400000000000000" pitchFamily="49" charset="-128"/>
                          <a:ea typeface="BIZ UDゴシック" panose="020B0400000000000000" pitchFamily="49" charset="-128"/>
                          <a:cs typeface="+mn-cs"/>
                        </a:rPr>
                        <a:t>3</a:t>
                      </a:r>
                      <a:r>
                        <a:rPr kumimoji="1" lang="ja-JP" altLang="en-US" sz="1100" b="0" kern="1200" dirty="0">
                          <a:solidFill>
                            <a:schemeClr val="tx1"/>
                          </a:solidFill>
                          <a:latin typeface="BIZ UDゴシック" panose="020B0400000000000000" pitchFamily="49" charset="-128"/>
                          <a:ea typeface="BIZ UDゴシック" panose="020B0400000000000000" pitchFamily="49" charset="-128"/>
                          <a:cs typeface="+mn-cs"/>
                        </a:rPr>
                        <a:t>部</a:t>
                      </a:r>
                    </a:p>
                  </a:txBody>
                  <a:tcPr marT="0"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12700" cap="flat" cmpd="sng" algn="ctr">
                      <a:solidFill>
                        <a:srgbClr val="41719C"/>
                      </a:solidFill>
                      <a:prstDash val="solid"/>
                      <a:round/>
                      <a:headEnd type="none" w="med" len="med"/>
                      <a:tailEnd type="none" w="med" len="med"/>
                    </a:lnB>
                    <a:solidFill>
                      <a:schemeClr val="accent1">
                        <a:lumMod val="20000"/>
                        <a:lumOff val="80000"/>
                      </a:schemeClr>
                    </a:solidFill>
                  </a:tcPr>
                </a:tc>
                <a:tc>
                  <a:txBody>
                    <a:bodyPr/>
                    <a:lstStyle/>
                    <a:p>
                      <a:pPr marL="0" algn="l" defTabSz="457200" rtl="0" eaLnBrk="1" latinLnBrk="0" hangingPunct="1"/>
                      <a:r>
                        <a:rPr kumimoji="1" lang="ja-JP" altLang="en-US" sz="1100" b="0" kern="1200" dirty="0">
                          <a:solidFill>
                            <a:schemeClr val="tx1"/>
                          </a:solidFill>
                          <a:latin typeface="BIZ UDゴシック" panose="020B0400000000000000" pitchFamily="49" charset="-128"/>
                          <a:ea typeface="BIZ UDゴシック" panose="020B0400000000000000" pitchFamily="49" charset="-128"/>
                          <a:cs typeface="+mn-cs"/>
                        </a:rPr>
                        <a:t>初動・応急・復旧対策</a:t>
                      </a:r>
                    </a:p>
                  </a:txBody>
                  <a:tcPr marT="0" marB="0" anchor="ctr">
                    <a:lnL w="6350" cap="flat" cmpd="sng" algn="ctr">
                      <a:solidFill>
                        <a:schemeClr val="bg1"/>
                      </a:solidFill>
                      <a:prstDash val="solid"/>
                      <a:round/>
                      <a:headEnd type="none" w="med" len="med"/>
                      <a:tailEnd type="none" w="med" len="med"/>
                    </a:lnL>
                    <a:lnR w="12700" cap="flat" cmpd="sng" algn="ctr">
                      <a:solidFill>
                        <a:srgbClr val="41719C"/>
                      </a:solidFill>
                      <a:prstDash val="solid"/>
                      <a:round/>
                      <a:headEnd type="none" w="med" len="med"/>
                      <a:tailEnd type="none" w="med" len="med"/>
                    </a:lnR>
                    <a:lnT w="6350" cap="flat" cmpd="sng" algn="ctr">
                      <a:solidFill>
                        <a:schemeClr val="bg1"/>
                      </a:solidFill>
                      <a:prstDash val="solid"/>
                      <a:round/>
                      <a:headEnd type="none" w="med" len="med"/>
                      <a:tailEnd type="none" w="med" len="med"/>
                    </a:lnT>
                    <a:lnB w="12700" cap="flat" cmpd="sng" algn="ctr">
                      <a:solidFill>
                        <a:srgbClr val="41719C"/>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4022595232"/>
                  </a:ext>
                </a:extLst>
              </a:tr>
            </a:tbl>
          </a:graphicData>
        </a:graphic>
      </p:graphicFrame>
      <p:sp>
        <p:nvSpPr>
          <p:cNvPr id="116" name="正方形/長方形 115"/>
          <p:cNvSpPr/>
          <p:nvPr/>
        </p:nvSpPr>
        <p:spPr>
          <a:xfrm>
            <a:off x="7192888" y="3384796"/>
            <a:ext cx="382752" cy="1731464"/>
          </a:xfrm>
          <a:prstGeom prst="rect">
            <a:avLst/>
          </a:prstGeom>
          <a:solidFill>
            <a:schemeClr val="accent1">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dirty="0">
                <a:latin typeface="BIZ UDゴシック" panose="020B0400000000000000" pitchFamily="49" charset="-128"/>
                <a:ea typeface="BIZ UDゴシック" panose="020B0400000000000000" pitchFamily="49" charset="-128"/>
              </a:rPr>
              <a:t>地震災害対策編</a:t>
            </a:r>
          </a:p>
        </p:txBody>
      </p:sp>
      <p:sp>
        <p:nvSpPr>
          <p:cNvPr id="122" name="正方形/長方形 121"/>
          <p:cNvSpPr/>
          <p:nvPr/>
        </p:nvSpPr>
        <p:spPr>
          <a:xfrm>
            <a:off x="7211358" y="8871734"/>
            <a:ext cx="4486183" cy="395871"/>
          </a:xfrm>
          <a:prstGeom prst="rect">
            <a:avLst/>
          </a:prstGeom>
          <a:solidFill>
            <a:schemeClr val="accent1">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latin typeface="BIZ UDゴシック" panose="020B0400000000000000" pitchFamily="49" charset="-128"/>
                <a:ea typeface="BIZ UDゴシック" panose="020B0400000000000000" pitchFamily="49" charset="-128"/>
              </a:rPr>
              <a:t>別冊資料</a:t>
            </a:r>
          </a:p>
        </p:txBody>
      </p:sp>
      <p:graphicFrame>
        <p:nvGraphicFramePr>
          <p:cNvPr id="123" name="表 122"/>
          <p:cNvGraphicFramePr>
            <a:graphicFrameLocks noGrp="1"/>
          </p:cNvGraphicFramePr>
          <p:nvPr>
            <p:extLst>
              <p:ext uri="{D42A27DB-BD31-4B8C-83A1-F6EECF244321}">
                <p14:modId xmlns:p14="http://schemas.microsoft.com/office/powerpoint/2010/main" val="2636800190"/>
              </p:ext>
            </p:extLst>
          </p:nvPr>
        </p:nvGraphicFramePr>
        <p:xfrm>
          <a:off x="7672317" y="3384796"/>
          <a:ext cx="4059314" cy="1731464"/>
        </p:xfrm>
        <a:graphic>
          <a:graphicData uri="http://schemas.openxmlformats.org/drawingml/2006/table">
            <a:tbl>
              <a:tblPr firstRow="1" bandRow="1">
                <a:tableStyleId>{5C22544A-7EE6-4342-B048-85BDC9FD1C3A}</a:tableStyleId>
              </a:tblPr>
              <a:tblGrid>
                <a:gridCol w="1150190">
                  <a:extLst>
                    <a:ext uri="{9D8B030D-6E8A-4147-A177-3AD203B41FA5}">
                      <a16:colId xmlns:a16="http://schemas.microsoft.com/office/drawing/2014/main" val="3177194759"/>
                    </a:ext>
                  </a:extLst>
                </a:gridCol>
                <a:gridCol w="574740">
                  <a:extLst>
                    <a:ext uri="{9D8B030D-6E8A-4147-A177-3AD203B41FA5}">
                      <a16:colId xmlns:a16="http://schemas.microsoft.com/office/drawing/2014/main" val="2302352421"/>
                    </a:ext>
                  </a:extLst>
                </a:gridCol>
                <a:gridCol w="2334384">
                  <a:extLst>
                    <a:ext uri="{9D8B030D-6E8A-4147-A177-3AD203B41FA5}">
                      <a16:colId xmlns:a16="http://schemas.microsoft.com/office/drawing/2014/main" val="3772727311"/>
                    </a:ext>
                  </a:extLst>
                </a:gridCol>
              </a:tblGrid>
              <a:tr h="247352">
                <a:tc rowSpan="7">
                  <a:txBody>
                    <a:bodyPr/>
                    <a:lstStyle/>
                    <a:p>
                      <a:pPr marL="0" algn="l" defTabSz="457200" rtl="0" eaLnBrk="1" latinLnBrk="0" hangingPunct="1"/>
                      <a:r>
                        <a:rPr kumimoji="1" lang="ja-JP" altLang="en-US" sz="1800" b="0" kern="1200" dirty="0">
                          <a:solidFill>
                            <a:schemeClr val="tx1"/>
                          </a:solidFill>
                          <a:latin typeface="BIZ UDゴシック" panose="020B0400000000000000" pitchFamily="49" charset="-128"/>
                          <a:ea typeface="BIZ UDゴシック" panose="020B0400000000000000" pitchFamily="49" charset="-128"/>
                          <a:cs typeface="+mn-cs"/>
                        </a:rPr>
                        <a:t>地震災害対策編</a:t>
                      </a:r>
                    </a:p>
                  </a:txBody>
                  <a:tcPr marT="0" marB="0" anchor="ctr">
                    <a:lnL w="12700" cap="flat" cmpd="sng" algn="ctr">
                      <a:solidFill>
                        <a:srgbClr val="41719C"/>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ap="flat" cmpd="sng" algn="ctr">
                      <a:solidFill>
                        <a:srgbClr val="41719C"/>
                      </a:solidFill>
                      <a:prstDash val="solid"/>
                      <a:round/>
                      <a:headEnd type="none" w="med" len="med"/>
                      <a:tailEnd type="none" w="med" len="med"/>
                    </a:lnT>
                    <a:lnB w="12700" cap="flat" cmpd="sng" algn="ctr">
                      <a:solidFill>
                        <a:srgbClr val="41719C"/>
                      </a:solidFill>
                      <a:prstDash val="solid"/>
                      <a:round/>
                      <a:headEnd type="none" w="med" len="med"/>
                      <a:tailEnd type="none" w="med" len="med"/>
                    </a:lnB>
                    <a:solidFill>
                      <a:schemeClr val="accent2">
                        <a:lumMod val="60000"/>
                        <a:lumOff val="40000"/>
                      </a:schemeClr>
                    </a:solidFill>
                  </a:tcPr>
                </a:tc>
                <a:tc>
                  <a:txBody>
                    <a:bodyPr/>
                    <a:lstStyle/>
                    <a:p>
                      <a:pPr marL="0" algn="l" defTabSz="457200" rtl="0" eaLnBrk="1" latinLnBrk="0" hangingPunct="1"/>
                      <a:r>
                        <a:rPr kumimoji="1" lang="ja-JP" altLang="en-US" sz="1100" b="0" kern="1200" dirty="0">
                          <a:solidFill>
                            <a:schemeClr val="tx1"/>
                          </a:solidFill>
                          <a:latin typeface="BIZ UDゴシック" panose="020B0400000000000000" pitchFamily="49" charset="-128"/>
                          <a:ea typeface="BIZ UDゴシック" panose="020B0400000000000000" pitchFamily="49" charset="-128"/>
                          <a:cs typeface="+mn-cs"/>
                        </a:rPr>
                        <a:t>第</a:t>
                      </a:r>
                      <a:r>
                        <a:rPr kumimoji="1" lang="en-US" altLang="ja-JP" sz="1100" b="0" kern="1200" dirty="0">
                          <a:solidFill>
                            <a:schemeClr val="tx1"/>
                          </a:solidFill>
                          <a:latin typeface="BIZ UDゴシック" panose="020B0400000000000000" pitchFamily="49" charset="-128"/>
                          <a:ea typeface="BIZ UDゴシック" panose="020B0400000000000000" pitchFamily="49" charset="-128"/>
                          <a:cs typeface="+mn-cs"/>
                        </a:rPr>
                        <a:t>1</a:t>
                      </a:r>
                      <a:r>
                        <a:rPr kumimoji="1" lang="ja-JP" altLang="en-US" sz="1100" b="0" kern="1200" dirty="0">
                          <a:solidFill>
                            <a:schemeClr val="tx1"/>
                          </a:solidFill>
                          <a:latin typeface="BIZ UDゴシック" panose="020B0400000000000000" pitchFamily="49" charset="-128"/>
                          <a:ea typeface="BIZ UDゴシック" panose="020B0400000000000000" pitchFamily="49" charset="-128"/>
                          <a:cs typeface="+mn-cs"/>
                        </a:rPr>
                        <a:t>章</a:t>
                      </a:r>
                    </a:p>
                  </a:txBody>
                  <a:tcPr marT="0"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ap="flat" cmpd="sng" algn="ctr">
                      <a:solidFill>
                        <a:srgbClr val="41719C"/>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2">
                        <a:lumMod val="60000"/>
                        <a:lumOff val="40000"/>
                      </a:schemeClr>
                    </a:solidFill>
                  </a:tcPr>
                </a:tc>
                <a:tc>
                  <a:txBody>
                    <a:bodyPr/>
                    <a:lstStyle/>
                    <a:p>
                      <a:pPr marL="0" algn="l" defTabSz="457200" rtl="0" eaLnBrk="1" latinLnBrk="0" hangingPunct="1"/>
                      <a:r>
                        <a:rPr kumimoji="1" lang="ja-JP" altLang="en-US" sz="1100" b="0" kern="1200" dirty="0">
                          <a:solidFill>
                            <a:schemeClr val="tx1"/>
                          </a:solidFill>
                          <a:latin typeface="BIZ UDゴシック" panose="020B0400000000000000" pitchFamily="49" charset="-128"/>
                          <a:ea typeface="BIZ UDゴシック" panose="020B0400000000000000" pitchFamily="49" charset="-128"/>
                          <a:cs typeface="+mn-cs"/>
                        </a:rPr>
                        <a:t>地震災害対策の計画的推進</a:t>
                      </a:r>
                    </a:p>
                  </a:txBody>
                  <a:tcPr marT="0" marB="0" anchor="ctr">
                    <a:lnL w="6350" cap="flat" cmpd="sng" algn="ctr">
                      <a:solidFill>
                        <a:schemeClr val="bg1"/>
                      </a:solidFill>
                      <a:prstDash val="solid"/>
                      <a:round/>
                      <a:headEnd type="none" w="med" len="med"/>
                      <a:tailEnd type="none" w="med" len="med"/>
                    </a:lnL>
                    <a:lnR w="12700" cap="flat" cmpd="sng" algn="ctr">
                      <a:solidFill>
                        <a:srgbClr val="41719C"/>
                      </a:solidFill>
                      <a:prstDash val="solid"/>
                      <a:round/>
                      <a:headEnd type="none" w="med" len="med"/>
                      <a:tailEnd type="none" w="med" len="med"/>
                    </a:lnR>
                    <a:lnT w="12700" cap="flat" cmpd="sng" algn="ctr">
                      <a:solidFill>
                        <a:srgbClr val="41719C"/>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2">
                        <a:lumMod val="60000"/>
                        <a:lumOff val="40000"/>
                      </a:schemeClr>
                    </a:solidFill>
                  </a:tcPr>
                </a:tc>
                <a:extLst>
                  <a:ext uri="{0D108BD9-81ED-4DB2-BD59-A6C34878D82A}">
                    <a16:rowId xmlns:a16="http://schemas.microsoft.com/office/drawing/2014/main" val="2426364425"/>
                  </a:ext>
                </a:extLst>
              </a:tr>
              <a:tr h="247352">
                <a:tc vMerge="1">
                  <a:txBody>
                    <a:bodyPr/>
                    <a:lstStyle/>
                    <a:p>
                      <a:pPr marL="0" algn="l" defTabSz="457200" rtl="0" eaLnBrk="1" latinLnBrk="0" hangingPunct="1"/>
                      <a:endParaRPr kumimoji="1" lang="ja-JP" altLang="en-US" sz="1100" b="0" kern="1200" dirty="0">
                        <a:solidFill>
                          <a:schemeClr val="tx1"/>
                        </a:solidFill>
                        <a:latin typeface="BIZ UDゴシック" panose="020B0400000000000000" pitchFamily="49" charset="-128"/>
                        <a:ea typeface="BIZ UDゴシック" panose="020B0400000000000000" pitchFamily="49" charset="-128"/>
                        <a:cs typeface="+mn-cs"/>
                      </a:endParaRPr>
                    </a:p>
                  </a:txBody>
                  <a:tcPr marT="0"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marL="0" algn="l" defTabSz="457200" rtl="0" eaLnBrk="1" latinLnBrk="0" hangingPunct="1"/>
                      <a:r>
                        <a:rPr kumimoji="1" lang="ja-JP" altLang="en-US" sz="1100" b="0" kern="1200" dirty="0">
                          <a:solidFill>
                            <a:schemeClr val="tx1"/>
                          </a:solidFill>
                          <a:latin typeface="BIZ UDゴシック" panose="020B0400000000000000" pitchFamily="49" charset="-128"/>
                          <a:ea typeface="BIZ UDゴシック" panose="020B0400000000000000" pitchFamily="49" charset="-128"/>
                          <a:cs typeface="+mn-cs"/>
                        </a:rPr>
                        <a:t>第</a:t>
                      </a:r>
                      <a:r>
                        <a:rPr kumimoji="1" lang="en-US" altLang="ja-JP" sz="1100" b="0" kern="1200" dirty="0">
                          <a:solidFill>
                            <a:schemeClr val="tx1"/>
                          </a:solidFill>
                          <a:latin typeface="BIZ UDゴシック" panose="020B0400000000000000" pitchFamily="49" charset="-128"/>
                          <a:ea typeface="BIZ UDゴシック" panose="020B0400000000000000" pitchFamily="49" charset="-128"/>
                          <a:cs typeface="+mn-cs"/>
                        </a:rPr>
                        <a:t>2</a:t>
                      </a:r>
                      <a:r>
                        <a:rPr kumimoji="1" lang="ja-JP" altLang="en-US" sz="1100" b="0" kern="1200" dirty="0">
                          <a:solidFill>
                            <a:schemeClr val="tx1"/>
                          </a:solidFill>
                          <a:latin typeface="BIZ UDゴシック" panose="020B0400000000000000" pitchFamily="49" charset="-128"/>
                          <a:ea typeface="BIZ UDゴシック" panose="020B0400000000000000" pitchFamily="49" charset="-128"/>
                          <a:cs typeface="+mn-cs"/>
                        </a:rPr>
                        <a:t>章</a:t>
                      </a:r>
                    </a:p>
                  </a:txBody>
                  <a:tcPr marT="0"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2">
                        <a:lumMod val="60000"/>
                        <a:lumOff val="40000"/>
                      </a:schemeClr>
                    </a:solidFill>
                  </a:tcPr>
                </a:tc>
                <a:tc>
                  <a:txBody>
                    <a:bodyPr/>
                    <a:lstStyle/>
                    <a:p>
                      <a:pPr marL="0" algn="l" defTabSz="457200" rtl="0" eaLnBrk="1" latinLnBrk="0" hangingPunct="1"/>
                      <a:r>
                        <a:rPr kumimoji="1" lang="ja-JP" altLang="en-US" sz="1100" b="0" kern="1200" dirty="0">
                          <a:solidFill>
                            <a:schemeClr val="tx1"/>
                          </a:solidFill>
                          <a:latin typeface="BIZ UDゴシック" panose="020B0400000000000000" pitchFamily="49" charset="-128"/>
                          <a:ea typeface="BIZ UDゴシック" panose="020B0400000000000000" pitchFamily="49" charset="-128"/>
                          <a:cs typeface="+mn-cs"/>
                        </a:rPr>
                        <a:t>災害に強いひと、組織づくり</a:t>
                      </a:r>
                    </a:p>
                  </a:txBody>
                  <a:tcPr marT="0" marB="0" anchor="ctr">
                    <a:lnL w="6350" cap="flat" cmpd="sng" algn="ctr">
                      <a:solidFill>
                        <a:schemeClr val="bg1"/>
                      </a:solidFill>
                      <a:prstDash val="solid"/>
                      <a:round/>
                      <a:headEnd type="none" w="med" len="med"/>
                      <a:tailEnd type="none" w="med" len="med"/>
                    </a:lnL>
                    <a:lnR w="12700" cap="flat" cmpd="sng" algn="ctr">
                      <a:solidFill>
                        <a:srgbClr val="41719C"/>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2">
                        <a:lumMod val="60000"/>
                        <a:lumOff val="40000"/>
                      </a:schemeClr>
                    </a:solidFill>
                  </a:tcPr>
                </a:tc>
                <a:extLst>
                  <a:ext uri="{0D108BD9-81ED-4DB2-BD59-A6C34878D82A}">
                    <a16:rowId xmlns:a16="http://schemas.microsoft.com/office/drawing/2014/main" val="4110863890"/>
                  </a:ext>
                </a:extLst>
              </a:tr>
              <a:tr h="247352">
                <a:tc vMerge="1">
                  <a:txBody>
                    <a:bodyPr/>
                    <a:lstStyle/>
                    <a:p>
                      <a:pPr marL="0" algn="l" defTabSz="457200" rtl="0" eaLnBrk="1" latinLnBrk="0" hangingPunct="1"/>
                      <a:endParaRPr kumimoji="1" lang="ja-JP" altLang="en-US" sz="1100" b="0" kern="1200" dirty="0">
                        <a:solidFill>
                          <a:schemeClr val="tx1"/>
                        </a:solidFill>
                        <a:latin typeface="BIZ UDゴシック" panose="020B0400000000000000" pitchFamily="49" charset="-128"/>
                        <a:ea typeface="BIZ UDゴシック" panose="020B0400000000000000" pitchFamily="49" charset="-128"/>
                        <a:cs typeface="+mn-cs"/>
                      </a:endParaRPr>
                    </a:p>
                  </a:txBody>
                  <a:tcPr marT="0"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marL="0" algn="l" defTabSz="457200" rtl="0" eaLnBrk="1" latinLnBrk="0" hangingPunct="1"/>
                      <a:r>
                        <a:rPr kumimoji="1" lang="ja-JP" altLang="en-US" sz="1100" b="0" kern="1200" dirty="0">
                          <a:solidFill>
                            <a:schemeClr val="tx1"/>
                          </a:solidFill>
                          <a:latin typeface="BIZ UDゴシック" panose="020B0400000000000000" pitchFamily="49" charset="-128"/>
                          <a:ea typeface="BIZ UDゴシック" panose="020B0400000000000000" pitchFamily="49" charset="-128"/>
                          <a:cs typeface="+mn-cs"/>
                        </a:rPr>
                        <a:t>第</a:t>
                      </a:r>
                      <a:r>
                        <a:rPr kumimoji="1" lang="en-US" altLang="ja-JP" sz="1100" b="0" kern="1200" dirty="0">
                          <a:solidFill>
                            <a:schemeClr val="tx1"/>
                          </a:solidFill>
                          <a:latin typeface="BIZ UDゴシック" panose="020B0400000000000000" pitchFamily="49" charset="-128"/>
                          <a:ea typeface="BIZ UDゴシック" panose="020B0400000000000000" pitchFamily="49" charset="-128"/>
                          <a:cs typeface="+mn-cs"/>
                        </a:rPr>
                        <a:t>3</a:t>
                      </a:r>
                      <a:r>
                        <a:rPr kumimoji="1" lang="ja-JP" altLang="en-US" sz="1100" b="0" kern="1200" dirty="0">
                          <a:solidFill>
                            <a:schemeClr val="tx1"/>
                          </a:solidFill>
                          <a:latin typeface="BIZ UDゴシック" panose="020B0400000000000000" pitchFamily="49" charset="-128"/>
                          <a:ea typeface="BIZ UDゴシック" panose="020B0400000000000000" pitchFamily="49" charset="-128"/>
                          <a:cs typeface="+mn-cs"/>
                        </a:rPr>
                        <a:t>章</a:t>
                      </a:r>
                    </a:p>
                  </a:txBody>
                  <a:tcPr marT="0"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2">
                        <a:lumMod val="60000"/>
                        <a:lumOff val="40000"/>
                      </a:schemeClr>
                    </a:solidFill>
                  </a:tcPr>
                </a:tc>
                <a:tc>
                  <a:txBody>
                    <a:bodyPr/>
                    <a:lstStyle/>
                    <a:p>
                      <a:pPr marL="0" algn="l" defTabSz="457200" rtl="0" eaLnBrk="1" latinLnBrk="0" hangingPunct="1"/>
                      <a:r>
                        <a:rPr kumimoji="1" lang="ja-JP" altLang="en-US" sz="1100" b="0" kern="1200" dirty="0">
                          <a:solidFill>
                            <a:schemeClr val="tx1"/>
                          </a:solidFill>
                          <a:latin typeface="BIZ UDゴシック" panose="020B0400000000000000" pitchFamily="49" charset="-128"/>
                          <a:ea typeface="BIZ UDゴシック" panose="020B0400000000000000" pitchFamily="49" charset="-128"/>
                          <a:cs typeface="+mn-cs"/>
                        </a:rPr>
                        <a:t>災害に強いまちづくり</a:t>
                      </a:r>
                    </a:p>
                  </a:txBody>
                  <a:tcPr marT="0" marB="0" anchor="ctr">
                    <a:lnL w="6350" cap="flat" cmpd="sng" algn="ctr">
                      <a:solidFill>
                        <a:schemeClr val="bg1"/>
                      </a:solidFill>
                      <a:prstDash val="solid"/>
                      <a:round/>
                      <a:headEnd type="none" w="med" len="med"/>
                      <a:tailEnd type="none" w="med" len="med"/>
                    </a:lnL>
                    <a:lnR w="12700" cap="flat" cmpd="sng" algn="ctr">
                      <a:solidFill>
                        <a:srgbClr val="41719C"/>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2">
                        <a:lumMod val="60000"/>
                        <a:lumOff val="40000"/>
                      </a:schemeClr>
                    </a:solidFill>
                  </a:tcPr>
                </a:tc>
                <a:extLst>
                  <a:ext uri="{0D108BD9-81ED-4DB2-BD59-A6C34878D82A}">
                    <a16:rowId xmlns:a16="http://schemas.microsoft.com/office/drawing/2014/main" val="4022595232"/>
                  </a:ext>
                </a:extLst>
              </a:tr>
              <a:tr h="247352">
                <a:tc vMerge="1">
                  <a:txBody>
                    <a:bodyPr/>
                    <a:lstStyle/>
                    <a:p>
                      <a:pPr marL="0" algn="l" defTabSz="457200" rtl="0" eaLnBrk="1" latinLnBrk="0" hangingPunct="1"/>
                      <a:endParaRPr kumimoji="1" lang="ja-JP" altLang="en-US" sz="1100" b="0" kern="1200" dirty="0">
                        <a:solidFill>
                          <a:schemeClr val="tx1"/>
                        </a:solidFill>
                        <a:latin typeface="BIZ UDゴシック" panose="020B0400000000000000" pitchFamily="49" charset="-128"/>
                        <a:ea typeface="BIZ UDゴシック" panose="020B0400000000000000" pitchFamily="49" charset="-128"/>
                        <a:cs typeface="+mn-cs"/>
                      </a:endParaRPr>
                    </a:p>
                  </a:txBody>
                  <a:tcPr marT="0"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rgbClr val="9B320E"/>
                      </a:solidFill>
                      <a:prstDash val="solid"/>
                      <a:round/>
                      <a:headEnd type="none" w="med" len="med"/>
                      <a:tailEnd type="none" w="med" len="med"/>
                    </a:lnB>
                    <a:solidFill>
                      <a:schemeClr val="accent1">
                        <a:lumMod val="20000"/>
                        <a:lumOff val="80000"/>
                      </a:schemeClr>
                    </a:solidFill>
                  </a:tcPr>
                </a:tc>
                <a:tc>
                  <a:txBody>
                    <a:bodyPr/>
                    <a:lstStyle/>
                    <a:p>
                      <a:pPr marL="0" algn="l" defTabSz="457200" rtl="0" eaLnBrk="1" latinLnBrk="0" hangingPunct="1"/>
                      <a:r>
                        <a:rPr kumimoji="1" lang="ja-JP" altLang="en-US" sz="1100" b="0" kern="1200" dirty="0">
                          <a:solidFill>
                            <a:schemeClr val="tx1"/>
                          </a:solidFill>
                          <a:latin typeface="BIZ UDゴシック" panose="020B0400000000000000" pitchFamily="49" charset="-128"/>
                          <a:ea typeface="BIZ UDゴシック" panose="020B0400000000000000" pitchFamily="49" charset="-128"/>
                          <a:cs typeface="+mn-cs"/>
                        </a:rPr>
                        <a:t>第</a:t>
                      </a:r>
                      <a:r>
                        <a:rPr kumimoji="1" lang="en-US" altLang="ja-JP" sz="1100" b="0" kern="1200" dirty="0">
                          <a:solidFill>
                            <a:schemeClr val="tx1"/>
                          </a:solidFill>
                          <a:latin typeface="BIZ UDゴシック" panose="020B0400000000000000" pitchFamily="49" charset="-128"/>
                          <a:ea typeface="BIZ UDゴシック" panose="020B0400000000000000" pitchFamily="49" charset="-128"/>
                          <a:cs typeface="+mn-cs"/>
                        </a:rPr>
                        <a:t>4</a:t>
                      </a:r>
                      <a:r>
                        <a:rPr kumimoji="1" lang="ja-JP" altLang="en-US" sz="1100" b="0" kern="1200" dirty="0">
                          <a:solidFill>
                            <a:schemeClr val="tx1"/>
                          </a:solidFill>
                          <a:latin typeface="BIZ UDゴシック" panose="020B0400000000000000" pitchFamily="49" charset="-128"/>
                          <a:ea typeface="BIZ UDゴシック" panose="020B0400000000000000" pitchFamily="49" charset="-128"/>
                          <a:cs typeface="+mn-cs"/>
                        </a:rPr>
                        <a:t>章</a:t>
                      </a:r>
                    </a:p>
                  </a:txBody>
                  <a:tcPr marT="0"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2">
                        <a:lumMod val="60000"/>
                        <a:lumOff val="40000"/>
                      </a:schemeClr>
                    </a:solidFill>
                  </a:tcPr>
                </a:tc>
                <a:tc>
                  <a:txBody>
                    <a:bodyPr/>
                    <a:lstStyle/>
                    <a:p>
                      <a:pPr marL="0" algn="l" defTabSz="457200" rtl="0" eaLnBrk="1" latinLnBrk="0" hangingPunct="1"/>
                      <a:r>
                        <a:rPr kumimoji="1" lang="ja-JP" altLang="en-US" sz="1100" b="0" kern="1200" dirty="0">
                          <a:solidFill>
                            <a:schemeClr val="tx1"/>
                          </a:solidFill>
                          <a:latin typeface="BIZ UDゴシック" panose="020B0400000000000000" pitchFamily="49" charset="-128"/>
                          <a:ea typeface="BIZ UDゴシック" panose="020B0400000000000000" pitchFamily="49" charset="-128"/>
                          <a:cs typeface="+mn-cs"/>
                        </a:rPr>
                        <a:t>災害応急対策の整備</a:t>
                      </a:r>
                    </a:p>
                  </a:txBody>
                  <a:tcPr marT="0" marB="0" anchor="ctr">
                    <a:lnL w="6350" cap="flat" cmpd="sng" algn="ctr">
                      <a:solidFill>
                        <a:schemeClr val="bg1"/>
                      </a:solidFill>
                      <a:prstDash val="solid"/>
                      <a:round/>
                      <a:headEnd type="none" w="med" len="med"/>
                      <a:tailEnd type="none" w="med" len="med"/>
                    </a:lnL>
                    <a:lnR w="12700" cap="flat" cmpd="sng" algn="ctr">
                      <a:solidFill>
                        <a:srgbClr val="41719C"/>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2">
                        <a:lumMod val="60000"/>
                        <a:lumOff val="40000"/>
                      </a:schemeClr>
                    </a:solidFill>
                  </a:tcPr>
                </a:tc>
                <a:extLst>
                  <a:ext uri="{0D108BD9-81ED-4DB2-BD59-A6C34878D82A}">
                    <a16:rowId xmlns:a16="http://schemas.microsoft.com/office/drawing/2014/main" val="1793294876"/>
                  </a:ext>
                </a:extLst>
              </a:tr>
              <a:tr h="247352">
                <a:tc vMerge="1">
                  <a:txBody>
                    <a:bodyPr/>
                    <a:lstStyle/>
                    <a:p>
                      <a:pPr marL="0" algn="l" defTabSz="457200" rtl="0" eaLnBrk="1" latinLnBrk="0" hangingPunct="1"/>
                      <a:endParaRPr kumimoji="1" lang="ja-JP" altLang="en-US" sz="1800" b="0" kern="1200" dirty="0">
                        <a:solidFill>
                          <a:schemeClr val="tx1"/>
                        </a:solidFill>
                        <a:latin typeface="BIZ UDゴシック" panose="020B0400000000000000" pitchFamily="49" charset="-128"/>
                        <a:ea typeface="BIZ UDゴシック" panose="020B0400000000000000" pitchFamily="49" charset="-128"/>
                        <a:cs typeface="+mn-cs"/>
                      </a:endParaRPr>
                    </a:p>
                  </a:txBody>
                  <a:tcPr marT="0" marB="0" anchor="ctr">
                    <a:lnL w="12700" cap="flat" cmpd="sng" algn="ctr">
                      <a:solidFill>
                        <a:srgbClr val="9B320E"/>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ap="flat" cmpd="sng" algn="ctr">
                      <a:solidFill>
                        <a:srgbClr val="9B320E"/>
                      </a:solidFill>
                      <a:prstDash val="solid"/>
                      <a:round/>
                      <a:headEnd type="none" w="med" len="med"/>
                      <a:tailEnd type="none" w="med" len="med"/>
                    </a:lnT>
                    <a:lnB w="12700" cap="flat" cmpd="sng" algn="ctr">
                      <a:solidFill>
                        <a:srgbClr val="9B320E"/>
                      </a:solidFill>
                      <a:prstDash val="solid"/>
                      <a:round/>
                      <a:headEnd type="none" w="med" len="med"/>
                      <a:tailEnd type="none" w="med" len="med"/>
                    </a:lnB>
                    <a:solidFill>
                      <a:schemeClr val="accent1">
                        <a:lumMod val="20000"/>
                        <a:lumOff val="80000"/>
                      </a:schemeClr>
                    </a:solidFill>
                  </a:tcPr>
                </a:tc>
                <a:tc>
                  <a:txBody>
                    <a:bodyPr/>
                    <a:lstStyle/>
                    <a:p>
                      <a:pPr marL="0" algn="l" defTabSz="457200" rtl="0" eaLnBrk="1" latinLnBrk="0" hangingPunct="1"/>
                      <a:r>
                        <a:rPr kumimoji="1" lang="ja-JP" altLang="en-US" sz="1100" b="0" kern="1200" dirty="0">
                          <a:solidFill>
                            <a:schemeClr val="tx1"/>
                          </a:solidFill>
                          <a:latin typeface="BIZ UDゴシック" panose="020B0400000000000000" pitchFamily="49" charset="-128"/>
                          <a:ea typeface="BIZ UDゴシック" panose="020B0400000000000000" pitchFamily="49" charset="-128"/>
                          <a:cs typeface="+mn-cs"/>
                        </a:rPr>
                        <a:t>第</a:t>
                      </a:r>
                      <a:r>
                        <a:rPr kumimoji="1" lang="en-US" altLang="ja-JP" sz="1100" b="0" kern="1200" dirty="0">
                          <a:solidFill>
                            <a:schemeClr val="tx1"/>
                          </a:solidFill>
                          <a:latin typeface="BIZ UDゴシック" panose="020B0400000000000000" pitchFamily="49" charset="-128"/>
                          <a:ea typeface="BIZ UDゴシック" panose="020B0400000000000000" pitchFamily="49" charset="-128"/>
                          <a:cs typeface="+mn-cs"/>
                        </a:rPr>
                        <a:t>5</a:t>
                      </a:r>
                      <a:r>
                        <a:rPr kumimoji="1" lang="ja-JP" altLang="en-US" sz="1100" b="0" kern="1200" dirty="0">
                          <a:solidFill>
                            <a:schemeClr val="tx1"/>
                          </a:solidFill>
                          <a:latin typeface="BIZ UDゴシック" panose="020B0400000000000000" pitchFamily="49" charset="-128"/>
                          <a:ea typeface="BIZ UDゴシック" panose="020B0400000000000000" pitchFamily="49" charset="-128"/>
                          <a:cs typeface="+mn-cs"/>
                        </a:rPr>
                        <a:t>章</a:t>
                      </a:r>
                    </a:p>
                  </a:txBody>
                  <a:tcPr marT="0"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2">
                        <a:lumMod val="60000"/>
                        <a:lumOff val="40000"/>
                      </a:schemeClr>
                    </a:solidFill>
                  </a:tcPr>
                </a:tc>
                <a:tc>
                  <a:txBody>
                    <a:bodyPr/>
                    <a:lstStyle/>
                    <a:p>
                      <a:pPr marL="0" algn="l" defTabSz="457200" rtl="0" eaLnBrk="1" latinLnBrk="0" hangingPunct="1"/>
                      <a:r>
                        <a:rPr kumimoji="1" lang="ja-JP" altLang="en-US" sz="1100" b="0" kern="1200" dirty="0">
                          <a:solidFill>
                            <a:schemeClr val="tx1"/>
                          </a:solidFill>
                          <a:latin typeface="BIZ UDゴシック" panose="020B0400000000000000" pitchFamily="49" charset="-128"/>
                          <a:ea typeface="BIZ UDゴシック" panose="020B0400000000000000" pitchFamily="49" charset="-128"/>
                          <a:cs typeface="+mn-cs"/>
                        </a:rPr>
                        <a:t>災害時の応急対策活動</a:t>
                      </a:r>
                    </a:p>
                  </a:txBody>
                  <a:tcPr marT="0" marB="0" anchor="ctr">
                    <a:lnL w="6350" cap="flat" cmpd="sng" algn="ctr">
                      <a:solidFill>
                        <a:schemeClr val="bg1"/>
                      </a:solidFill>
                      <a:prstDash val="solid"/>
                      <a:round/>
                      <a:headEnd type="none" w="med" len="med"/>
                      <a:tailEnd type="none" w="med" len="med"/>
                    </a:lnL>
                    <a:lnR w="12700" cap="flat" cmpd="sng" algn="ctr">
                      <a:solidFill>
                        <a:srgbClr val="41719C"/>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2">
                        <a:lumMod val="60000"/>
                        <a:lumOff val="40000"/>
                      </a:schemeClr>
                    </a:solidFill>
                  </a:tcPr>
                </a:tc>
                <a:extLst>
                  <a:ext uri="{0D108BD9-81ED-4DB2-BD59-A6C34878D82A}">
                    <a16:rowId xmlns:a16="http://schemas.microsoft.com/office/drawing/2014/main" val="1756024149"/>
                  </a:ext>
                </a:extLst>
              </a:tr>
              <a:tr h="247352">
                <a:tc vMerge="1">
                  <a:txBody>
                    <a:bodyPr/>
                    <a:lstStyle/>
                    <a:p>
                      <a:pPr marL="0" algn="l" defTabSz="457200" rtl="0" eaLnBrk="1" latinLnBrk="0" hangingPunct="1"/>
                      <a:endParaRPr kumimoji="1" lang="ja-JP" altLang="en-US" sz="1800" b="0" kern="1200" dirty="0">
                        <a:solidFill>
                          <a:schemeClr val="tx1"/>
                        </a:solidFill>
                        <a:latin typeface="BIZ UDゴシック" panose="020B0400000000000000" pitchFamily="49" charset="-128"/>
                        <a:ea typeface="BIZ UDゴシック" panose="020B0400000000000000" pitchFamily="49" charset="-128"/>
                        <a:cs typeface="+mn-cs"/>
                      </a:endParaRPr>
                    </a:p>
                  </a:txBody>
                  <a:tcPr marT="0" marB="0" anchor="ctr">
                    <a:lnL w="12700" cap="flat" cmpd="sng" algn="ctr">
                      <a:solidFill>
                        <a:srgbClr val="9B320E"/>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ap="flat" cmpd="sng" algn="ctr">
                      <a:solidFill>
                        <a:srgbClr val="9B320E"/>
                      </a:solidFill>
                      <a:prstDash val="solid"/>
                      <a:round/>
                      <a:headEnd type="none" w="med" len="med"/>
                      <a:tailEnd type="none" w="med" len="med"/>
                    </a:lnT>
                    <a:lnB w="12700" cap="flat" cmpd="sng" algn="ctr">
                      <a:solidFill>
                        <a:srgbClr val="9B320E"/>
                      </a:solidFill>
                      <a:prstDash val="solid"/>
                      <a:round/>
                      <a:headEnd type="none" w="med" len="med"/>
                      <a:tailEnd type="none" w="med" len="med"/>
                    </a:lnB>
                    <a:solidFill>
                      <a:schemeClr val="accent1">
                        <a:lumMod val="20000"/>
                        <a:lumOff val="80000"/>
                      </a:schemeClr>
                    </a:solidFill>
                  </a:tcPr>
                </a:tc>
                <a:tc>
                  <a:txBody>
                    <a:bodyPr/>
                    <a:lstStyle/>
                    <a:p>
                      <a:pPr marL="0" algn="l" defTabSz="457200" rtl="0" eaLnBrk="1" latinLnBrk="0" hangingPunct="1"/>
                      <a:r>
                        <a:rPr kumimoji="1" lang="ja-JP" altLang="en-US" sz="1100" b="0" kern="1200" dirty="0">
                          <a:solidFill>
                            <a:schemeClr val="tx1"/>
                          </a:solidFill>
                          <a:latin typeface="BIZ UDゴシック" panose="020B0400000000000000" pitchFamily="49" charset="-128"/>
                          <a:ea typeface="BIZ UDゴシック" panose="020B0400000000000000" pitchFamily="49" charset="-128"/>
                          <a:cs typeface="+mn-cs"/>
                        </a:rPr>
                        <a:t>第</a:t>
                      </a:r>
                      <a:r>
                        <a:rPr kumimoji="1" lang="en-US" altLang="ja-JP" sz="1100" b="0" kern="1200" dirty="0">
                          <a:solidFill>
                            <a:schemeClr val="tx1"/>
                          </a:solidFill>
                          <a:latin typeface="BIZ UDゴシック" panose="020B0400000000000000" pitchFamily="49" charset="-128"/>
                          <a:ea typeface="BIZ UDゴシック" panose="020B0400000000000000" pitchFamily="49" charset="-128"/>
                          <a:cs typeface="+mn-cs"/>
                        </a:rPr>
                        <a:t>6</a:t>
                      </a:r>
                      <a:r>
                        <a:rPr kumimoji="1" lang="ja-JP" altLang="en-US" sz="1100" b="0" kern="1200" dirty="0">
                          <a:solidFill>
                            <a:schemeClr val="tx1"/>
                          </a:solidFill>
                          <a:latin typeface="BIZ UDゴシック" panose="020B0400000000000000" pitchFamily="49" charset="-128"/>
                          <a:ea typeface="BIZ UDゴシック" panose="020B0400000000000000" pitchFamily="49" charset="-128"/>
                          <a:cs typeface="+mn-cs"/>
                        </a:rPr>
                        <a:t>章</a:t>
                      </a:r>
                    </a:p>
                  </a:txBody>
                  <a:tcPr marT="0"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2">
                        <a:lumMod val="60000"/>
                        <a:lumOff val="40000"/>
                      </a:schemeClr>
                    </a:solidFill>
                  </a:tcPr>
                </a:tc>
                <a:tc>
                  <a:txBody>
                    <a:bodyPr/>
                    <a:lstStyle/>
                    <a:p>
                      <a:pPr marL="0" algn="l" defTabSz="457200" rtl="0" eaLnBrk="1" latinLnBrk="0" hangingPunct="1"/>
                      <a:r>
                        <a:rPr kumimoji="1" lang="ja-JP" altLang="en-US" sz="1100" b="0" kern="1200" dirty="0">
                          <a:solidFill>
                            <a:schemeClr val="tx1"/>
                          </a:solidFill>
                          <a:latin typeface="BIZ UDゴシック" panose="020B0400000000000000" pitchFamily="49" charset="-128"/>
                          <a:ea typeface="BIZ UDゴシック" panose="020B0400000000000000" pitchFamily="49" charset="-128"/>
                          <a:cs typeface="+mn-cs"/>
                        </a:rPr>
                        <a:t>災害復興対策</a:t>
                      </a:r>
                    </a:p>
                  </a:txBody>
                  <a:tcPr marT="0" marB="0" anchor="ctr">
                    <a:lnL w="6350" cap="flat" cmpd="sng" algn="ctr">
                      <a:solidFill>
                        <a:schemeClr val="bg1"/>
                      </a:solidFill>
                      <a:prstDash val="solid"/>
                      <a:round/>
                      <a:headEnd type="none" w="med" len="med"/>
                      <a:tailEnd type="none" w="med" len="med"/>
                    </a:lnL>
                    <a:lnR w="12700" cap="flat" cmpd="sng" algn="ctr">
                      <a:solidFill>
                        <a:srgbClr val="41719C"/>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2">
                        <a:lumMod val="60000"/>
                        <a:lumOff val="40000"/>
                      </a:schemeClr>
                    </a:solidFill>
                  </a:tcPr>
                </a:tc>
                <a:extLst>
                  <a:ext uri="{0D108BD9-81ED-4DB2-BD59-A6C34878D82A}">
                    <a16:rowId xmlns:a16="http://schemas.microsoft.com/office/drawing/2014/main" val="4265706629"/>
                  </a:ext>
                </a:extLst>
              </a:tr>
              <a:tr h="247352">
                <a:tc vMerge="1">
                  <a:txBody>
                    <a:bodyPr/>
                    <a:lstStyle/>
                    <a:p>
                      <a:pPr marL="0" algn="l" defTabSz="457200" rtl="0" eaLnBrk="1" latinLnBrk="0" hangingPunct="1"/>
                      <a:endParaRPr kumimoji="1" lang="ja-JP" altLang="en-US" sz="1800" b="0" kern="1200" dirty="0">
                        <a:solidFill>
                          <a:schemeClr val="tx1"/>
                        </a:solidFill>
                        <a:latin typeface="BIZ UDゴシック" panose="020B0400000000000000" pitchFamily="49" charset="-128"/>
                        <a:ea typeface="BIZ UDゴシック" panose="020B0400000000000000" pitchFamily="49" charset="-128"/>
                        <a:cs typeface="+mn-cs"/>
                      </a:endParaRPr>
                    </a:p>
                  </a:txBody>
                  <a:tcPr marT="0" marB="0" anchor="ctr">
                    <a:lnL w="12700" cap="flat" cmpd="sng" algn="ctr">
                      <a:solidFill>
                        <a:srgbClr val="9B320E"/>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ap="flat" cmpd="sng" algn="ctr">
                      <a:solidFill>
                        <a:srgbClr val="9B320E"/>
                      </a:solidFill>
                      <a:prstDash val="solid"/>
                      <a:round/>
                      <a:headEnd type="none" w="med" len="med"/>
                      <a:tailEnd type="none" w="med" len="med"/>
                    </a:lnT>
                    <a:lnB w="12700" cap="flat" cmpd="sng" algn="ctr">
                      <a:solidFill>
                        <a:srgbClr val="9B320E"/>
                      </a:solidFill>
                      <a:prstDash val="solid"/>
                      <a:round/>
                      <a:headEnd type="none" w="med" len="med"/>
                      <a:tailEnd type="none" w="med" len="med"/>
                    </a:lnB>
                    <a:solidFill>
                      <a:schemeClr val="accent1">
                        <a:lumMod val="20000"/>
                        <a:lumOff val="80000"/>
                      </a:schemeClr>
                    </a:solidFill>
                  </a:tcPr>
                </a:tc>
                <a:tc>
                  <a:txBody>
                    <a:bodyPr/>
                    <a:lstStyle/>
                    <a:p>
                      <a:pPr marL="0" algn="l" defTabSz="457200" rtl="0" eaLnBrk="1" latinLnBrk="0" hangingPunct="1"/>
                      <a:r>
                        <a:rPr kumimoji="1" lang="ja-JP" altLang="en-US" sz="1100" b="0" kern="1200" dirty="0">
                          <a:solidFill>
                            <a:schemeClr val="tx1"/>
                          </a:solidFill>
                          <a:latin typeface="BIZ UDゴシック" panose="020B0400000000000000" pitchFamily="49" charset="-128"/>
                          <a:ea typeface="BIZ UDゴシック" panose="020B0400000000000000" pitchFamily="49" charset="-128"/>
                          <a:cs typeface="+mn-cs"/>
                        </a:rPr>
                        <a:t>第</a:t>
                      </a:r>
                      <a:r>
                        <a:rPr kumimoji="1" lang="en-US" altLang="ja-JP" sz="1100" b="0" kern="1200" dirty="0">
                          <a:solidFill>
                            <a:schemeClr val="tx1"/>
                          </a:solidFill>
                          <a:latin typeface="BIZ UDゴシック" panose="020B0400000000000000" pitchFamily="49" charset="-128"/>
                          <a:ea typeface="BIZ UDゴシック" panose="020B0400000000000000" pitchFamily="49" charset="-128"/>
                          <a:cs typeface="+mn-cs"/>
                        </a:rPr>
                        <a:t>7</a:t>
                      </a:r>
                      <a:r>
                        <a:rPr kumimoji="1" lang="ja-JP" altLang="en-US" sz="1100" b="0" kern="1200" dirty="0">
                          <a:solidFill>
                            <a:schemeClr val="tx1"/>
                          </a:solidFill>
                          <a:latin typeface="BIZ UDゴシック" panose="020B0400000000000000" pitchFamily="49" charset="-128"/>
                          <a:ea typeface="BIZ UDゴシック" panose="020B0400000000000000" pitchFamily="49" charset="-128"/>
                          <a:cs typeface="+mn-cs"/>
                        </a:rPr>
                        <a:t>章</a:t>
                      </a:r>
                    </a:p>
                  </a:txBody>
                  <a:tcPr marT="0"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12700" cap="flat" cmpd="sng" algn="ctr">
                      <a:solidFill>
                        <a:srgbClr val="41719C"/>
                      </a:solidFill>
                      <a:prstDash val="solid"/>
                      <a:round/>
                      <a:headEnd type="none" w="med" len="med"/>
                      <a:tailEnd type="none" w="med" len="med"/>
                    </a:lnB>
                    <a:solidFill>
                      <a:schemeClr val="accent2">
                        <a:lumMod val="60000"/>
                        <a:lumOff val="40000"/>
                      </a:schemeClr>
                    </a:solidFill>
                  </a:tcPr>
                </a:tc>
                <a:tc>
                  <a:txBody>
                    <a:bodyPr/>
                    <a:lstStyle/>
                    <a:p>
                      <a:pPr marL="0" algn="l" defTabSz="457200" rtl="0" eaLnBrk="1" latinLnBrk="0" hangingPunct="1"/>
                      <a:r>
                        <a:rPr kumimoji="1" lang="ja-JP" altLang="en-US" sz="1100" b="0" kern="1200" dirty="0">
                          <a:solidFill>
                            <a:schemeClr val="tx1"/>
                          </a:solidFill>
                          <a:latin typeface="BIZ UDゴシック" panose="020B0400000000000000" pitchFamily="49" charset="-128"/>
                          <a:ea typeface="BIZ UDゴシック" panose="020B0400000000000000" pitchFamily="49" charset="-128"/>
                          <a:cs typeface="+mn-cs"/>
                        </a:rPr>
                        <a:t>南海トラフ地震対策</a:t>
                      </a:r>
                    </a:p>
                  </a:txBody>
                  <a:tcPr marT="0" marB="0" anchor="ctr">
                    <a:lnL w="6350" cap="flat" cmpd="sng" algn="ctr">
                      <a:solidFill>
                        <a:schemeClr val="bg1"/>
                      </a:solidFill>
                      <a:prstDash val="solid"/>
                      <a:round/>
                      <a:headEnd type="none" w="med" len="med"/>
                      <a:tailEnd type="none" w="med" len="med"/>
                    </a:lnL>
                    <a:lnR w="12700" cap="flat" cmpd="sng" algn="ctr">
                      <a:solidFill>
                        <a:srgbClr val="41719C"/>
                      </a:solidFill>
                      <a:prstDash val="solid"/>
                      <a:round/>
                      <a:headEnd type="none" w="med" len="med"/>
                      <a:tailEnd type="none" w="med" len="med"/>
                    </a:lnR>
                    <a:lnT w="6350" cap="flat" cmpd="sng" algn="ctr">
                      <a:solidFill>
                        <a:schemeClr val="bg1"/>
                      </a:solidFill>
                      <a:prstDash val="solid"/>
                      <a:round/>
                      <a:headEnd type="none" w="med" len="med"/>
                      <a:tailEnd type="none" w="med" len="med"/>
                    </a:lnT>
                    <a:lnB w="12700" cap="flat" cmpd="sng" algn="ctr">
                      <a:solidFill>
                        <a:srgbClr val="41719C"/>
                      </a:solidFill>
                      <a:prstDash val="solid"/>
                      <a:round/>
                      <a:headEnd type="none" w="med" len="med"/>
                      <a:tailEnd type="none" w="med" len="med"/>
                    </a:lnB>
                    <a:solidFill>
                      <a:schemeClr val="accent2">
                        <a:lumMod val="60000"/>
                        <a:lumOff val="40000"/>
                      </a:schemeClr>
                    </a:solidFill>
                  </a:tcPr>
                </a:tc>
                <a:extLst>
                  <a:ext uri="{0D108BD9-81ED-4DB2-BD59-A6C34878D82A}">
                    <a16:rowId xmlns:a16="http://schemas.microsoft.com/office/drawing/2014/main" val="3621388579"/>
                  </a:ext>
                </a:extLst>
              </a:tr>
            </a:tbl>
          </a:graphicData>
        </a:graphic>
      </p:graphicFrame>
      <p:graphicFrame>
        <p:nvGraphicFramePr>
          <p:cNvPr id="125" name="表 124"/>
          <p:cNvGraphicFramePr>
            <a:graphicFrameLocks noGrp="1"/>
          </p:cNvGraphicFramePr>
          <p:nvPr>
            <p:extLst>
              <p:ext uri="{D42A27DB-BD31-4B8C-83A1-F6EECF244321}">
                <p14:modId xmlns:p14="http://schemas.microsoft.com/office/powerpoint/2010/main" val="2002997188"/>
              </p:ext>
            </p:extLst>
          </p:nvPr>
        </p:nvGraphicFramePr>
        <p:xfrm>
          <a:off x="7678751" y="5197563"/>
          <a:ext cx="4059314" cy="1431438"/>
        </p:xfrm>
        <a:graphic>
          <a:graphicData uri="http://schemas.openxmlformats.org/drawingml/2006/table">
            <a:tbl>
              <a:tblPr firstRow="1" bandRow="1">
                <a:tableStyleId>{5C22544A-7EE6-4342-B048-85BDC9FD1C3A}</a:tableStyleId>
              </a:tblPr>
              <a:tblGrid>
                <a:gridCol w="1150190">
                  <a:extLst>
                    <a:ext uri="{9D8B030D-6E8A-4147-A177-3AD203B41FA5}">
                      <a16:colId xmlns:a16="http://schemas.microsoft.com/office/drawing/2014/main" val="3177194759"/>
                    </a:ext>
                  </a:extLst>
                </a:gridCol>
                <a:gridCol w="574740">
                  <a:extLst>
                    <a:ext uri="{9D8B030D-6E8A-4147-A177-3AD203B41FA5}">
                      <a16:colId xmlns:a16="http://schemas.microsoft.com/office/drawing/2014/main" val="2302352421"/>
                    </a:ext>
                  </a:extLst>
                </a:gridCol>
                <a:gridCol w="2334384">
                  <a:extLst>
                    <a:ext uri="{9D8B030D-6E8A-4147-A177-3AD203B41FA5}">
                      <a16:colId xmlns:a16="http://schemas.microsoft.com/office/drawing/2014/main" val="3772727311"/>
                    </a:ext>
                  </a:extLst>
                </a:gridCol>
              </a:tblGrid>
              <a:tr h="238573">
                <a:tc rowSpan="6">
                  <a:txBody>
                    <a:bodyPr/>
                    <a:lstStyle/>
                    <a:p>
                      <a:pPr marL="0" algn="l" defTabSz="457200" rtl="0" eaLnBrk="1" latinLnBrk="0" hangingPunct="1"/>
                      <a:r>
                        <a:rPr kumimoji="1" lang="ja-JP" altLang="en-US" sz="1800" b="0" kern="1200" dirty="0">
                          <a:solidFill>
                            <a:schemeClr val="tx1"/>
                          </a:solidFill>
                          <a:latin typeface="BIZ UDゴシック" panose="020B0400000000000000" pitchFamily="49" charset="-128"/>
                          <a:ea typeface="BIZ UDゴシック" panose="020B0400000000000000" pitchFamily="49" charset="-128"/>
                          <a:cs typeface="+mn-cs"/>
                        </a:rPr>
                        <a:t>風水害対策編</a:t>
                      </a:r>
                    </a:p>
                  </a:txBody>
                  <a:tcPr marT="0" marB="0" anchor="ctr">
                    <a:lnL w="12700" cap="flat" cmpd="sng" algn="ctr">
                      <a:solidFill>
                        <a:srgbClr val="41719C"/>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ap="flat" cmpd="sng" algn="ctr">
                      <a:solidFill>
                        <a:srgbClr val="41719C"/>
                      </a:solidFill>
                      <a:prstDash val="solid"/>
                      <a:round/>
                      <a:headEnd type="none" w="med" len="med"/>
                      <a:tailEnd type="none" w="med" len="med"/>
                    </a:lnT>
                    <a:lnB w="12700" cap="flat" cmpd="sng" algn="ctr">
                      <a:solidFill>
                        <a:srgbClr val="41719C"/>
                      </a:solidFill>
                      <a:prstDash val="solid"/>
                      <a:round/>
                      <a:headEnd type="none" w="med" len="med"/>
                      <a:tailEnd type="none" w="med" len="med"/>
                    </a:lnB>
                    <a:solidFill>
                      <a:schemeClr val="accent1">
                        <a:lumMod val="20000"/>
                        <a:lumOff val="80000"/>
                      </a:schemeClr>
                    </a:solidFill>
                  </a:tcPr>
                </a:tc>
                <a:tc>
                  <a:txBody>
                    <a:bodyPr/>
                    <a:lstStyle/>
                    <a:p>
                      <a:pPr marL="0" algn="l" defTabSz="457200" rtl="0" eaLnBrk="1" latinLnBrk="0" hangingPunct="1"/>
                      <a:r>
                        <a:rPr kumimoji="1" lang="ja-JP" altLang="en-US" sz="1100" b="0" kern="1200" dirty="0">
                          <a:solidFill>
                            <a:schemeClr val="tx1"/>
                          </a:solidFill>
                          <a:latin typeface="BIZ UDゴシック" panose="020B0400000000000000" pitchFamily="49" charset="-128"/>
                          <a:ea typeface="BIZ UDゴシック" panose="020B0400000000000000" pitchFamily="49" charset="-128"/>
                          <a:cs typeface="+mn-cs"/>
                        </a:rPr>
                        <a:t>第</a:t>
                      </a:r>
                      <a:r>
                        <a:rPr kumimoji="1" lang="en-US" altLang="ja-JP" sz="1100" b="0" kern="1200" dirty="0">
                          <a:solidFill>
                            <a:schemeClr val="tx1"/>
                          </a:solidFill>
                          <a:latin typeface="BIZ UDゴシック" panose="020B0400000000000000" pitchFamily="49" charset="-128"/>
                          <a:ea typeface="BIZ UDゴシック" panose="020B0400000000000000" pitchFamily="49" charset="-128"/>
                          <a:cs typeface="+mn-cs"/>
                        </a:rPr>
                        <a:t>1</a:t>
                      </a:r>
                      <a:r>
                        <a:rPr kumimoji="1" lang="ja-JP" altLang="en-US" sz="1100" b="0" kern="1200" dirty="0">
                          <a:solidFill>
                            <a:schemeClr val="tx1"/>
                          </a:solidFill>
                          <a:latin typeface="BIZ UDゴシック" panose="020B0400000000000000" pitchFamily="49" charset="-128"/>
                          <a:ea typeface="BIZ UDゴシック" panose="020B0400000000000000" pitchFamily="49" charset="-128"/>
                          <a:cs typeface="+mn-cs"/>
                        </a:rPr>
                        <a:t>章</a:t>
                      </a:r>
                    </a:p>
                  </a:txBody>
                  <a:tcPr marT="0"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ap="flat" cmpd="sng" algn="ctr">
                      <a:solidFill>
                        <a:srgbClr val="41719C"/>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marL="0" algn="l" defTabSz="457200" rtl="0" eaLnBrk="1" latinLnBrk="0" hangingPunct="1"/>
                      <a:r>
                        <a:rPr kumimoji="1" lang="ja-JP" altLang="en-US" sz="1100" b="0" kern="1200" dirty="0">
                          <a:solidFill>
                            <a:schemeClr val="tx1"/>
                          </a:solidFill>
                          <a:latin typeface="BIZ UDゴシック" panose="020B0400000000000000" pitchFamily="49" charset="-128"/>
                          <a:ea typeface="BIZ UDゴシック" panose="020B0400000000000000" pitchFamily="49" charset="-128"/>
                          <a:cs typeface="+mn-cs"/>
                        </a:rPr>
                        <a:t>風水害対策の計画的推進</a:t>
                      </a:r>
                    </a:p>
                  </a:txBody>
                  <a:tcPr marT="0" marB="0" anchor="ctr">
                    <a:lnL w="6350" cap="flat" cmpd="sng" algn="ctr">
                      <a:solidFill>
                        <a:schemeClr val="bg1"/>
                      </a:solidFill>
                      <a:prstDash val="solid"/>
                      <a:round/>
                      <a:headEnd type="none" w="med" len="med"/>
                      <a:tailEnd type="none" w="med" len="med"/>
                    </a:lnL>
                    <a:lnR w="12700" cap="flat" cmpd="sng" algn="ctr">
                      <a:solidFill>
                        <a:srgbClr val="41719C"/>
                      </a:solidFill>
                      <a:prstDash val="solid"/>
                      <a:round/>
                      <a:headEnd type="none" w="med" len="med"/>
                      <a:tailEnd type="none" w="med" len="med"/>
                    </a:lnR>
                    <a:lnT w="12700" cap="flat" cmpd="sng" algn="ctr">
                      <a:solidFill>
                        <a:srgbClr val="41719C"/>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426364425"/>
                  </a:ext>
                </a:extLst>
              </a:tr>
              <a:tr h="238573">
                <a:tc vMerge="1">
                  <a:txBody>
                    <a:bodyPr/>
                    <a:lstStyle/>
                    <a:p>
                      <a:pPr marL="0" algn="l" defTabSz="457200" rtl="0" eaLnBrk="1" latinLnBrk="0" hangingPunct="1"/>
                      <a:endParaRPr kumimoji="1" lang="ja-JP" altLang="en-US" sz="1100" b="0" kern="1200" dirty="0">
                        <a:solidFill>
                          <a:schemeClr val="tx1"/>
                        </a:solidFill>
                        <a:latin typeface="BIZ UDゴシック" panose="020B0400000000000000" pitchFamily="49" charset="-128"/>
                        <a:ea typeface="BIZ UDゴシック" panose="020B0400000000000000" pitchFamily="49" charset="-128"/>
                        <a:cs typeface="+mn-cs"/>
                      </a:endParaRPr>
                    </a:p>
                  </a:txBody>
                  <a:tcPr marT="0"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marL="0" algn="l" defTabSz="457200" rtl="0" eaLnBrk="1" latinLnBrk="0" hangingPunct="1"/>
                      <a:r>
                        <a:rPr kumimoji="1" lang="ja-JP" altLang="en-US" sz="1100" b="0" kern="1200" dirty="0">
                          <a:solidFill>
                            <a:schemeClr val="tx1"/>
                          </a:solidFill>
                          <a:latin typeface="BIZ UDゴシック" panose="020B0400000000000000" pitchFamily="49" charset="-128"/>
                          <a:ea typeface="BIZ UDゴシック" panose="020B0400000000000000" pitchFamily="49" charset="-128"/>
                          <a:cs typeface="+mn-cs"/>
                        </a:rPr>
                        <a:t>第</a:t>
                      </a:r>
                      <a:r>
                        <a:rPr kumimoji="1" lang="en-US" altLang="ja-JP" sz="1100" b="0" kern="1200" dirty="0">
                          <a:solidFill>
                            <a:schemeClr val="tx1"/>
                          </a:solidFill>
                          <a:latin typeface="BIZ UDゴシック" panose="020B0400000000000000" pitchFamily="49" charset="-128"/>
                          <a:ea typeface="BIZ UDゴシック" panose="020B0400000000000000" pitchFamily="49" charset="-128"/>
                          <a:cs typeface="+mn-cs"/>
                        </a:rPr>
                        <a:t>2</a:t>
                      </a:r>
                      <a:r>
                        <a:rPr kumimoji="1" lang="ja-JP" altLang="en-US" sz="1100" b="0" kern="1200" dirty="0">
                          <a:solidFill>
                            <a:schemeClr val="tx1"/>
                          </a:solidFill>
                          <a:latin typeface="BIZ UDゴシック" panose="020B0400000000000000" pitchFamily="49" charset="-128"/>
                          <a:ea typeface="BIZ UDゴシック" panose="020B0400000000000000" pitchFamily="49" charset="-128"/>
                          <a:cs typeface="+mn-cs"/>
                        </a:rPr>
                        <a:t>章</a:t>
                      </a:r>
                    </a:p>
                  </a:txBody>
                  <a:tcPr marT="0"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marL="0" algn="l" defTabSz="457200" rtl="0" eaLnBrk="1" latinLnBrk="0" hangingPunct="1"/>
                      <a:r>
                        <a:rPr kumimoji="1" lang="ja-JP" altLang="en-US" sz="1100" b="0" kern="1200" dirty="0">
                          <a:solidFill>
                            <a:schemeClr val="tx1"/>
                          </a:solidFill>
                          <a:latin typeface="BIZ UDゴシック" panose="020B0400000000000000" pitchFamily="49" charset="-128"/>
                          <a:ea typeface="BIZ UDゴシック" panose="020B0400000000000000" pitchFamily="49" charset="-128"/>
                          <a:cs typeface="+mn-cs"/>
                        </a:rPr>
                        <a:t>災害に強いひと、組織づくり</a:t>
                      </a:r>
                    </a:p>
                  </a:txBody>
                  <a:tcPr marT="0" marB="0" anchor="ctr">
                    <a:lnL w="6350" cap="flat" cmpd="sng" algn="ctr">
                      <a:solidFill>
                        <a:schemeClr val="bg1"/>
                      </a:solidFill>
                      <a:prstDash val="solid"/>
                      <a:round/>
                      <a:headEnd type="none" w="med" len="med"/>
                      <a:tailEnd type="none" w="med" len="med"/>
                    </a:lnL>
                    <a:lnR w="12700" cap="flat" cmpd="sng" algn="ctr">
                      <a:solidFill>
                        <a:srgbClr val="41719C"/>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4110863890"/>
                  </a:ext>
                </a:extLst>
              </a:tr>
              <a:tr h="238573">
                <a:tc vMerge="1">
                  <a:txBody>
                    <a:bodyPr/>
                    <a:lstStyle/>
                    <a:p>
                      <a:pPr marL="0" algn="l" defTabSz="457200" rtl="0" eaLnBrk="1" latinLnBrk="0" hangingPunct="1"/>
                      <a:endParaRPr kumimoji="1" lang="ja-JP" altLang="en-US" sz="1100" b="0" kern="1200" dirty="0">
                        <a:solidFill>
                          <a:schemeClr val="tx1"/>
                        </a:solidFill>
                        <a:latin typeface="BIZ UDゴシック" panose="020B0400000000000000" pitchFamily="49" charset="-128"/>
                        <a:ea typeface="BIZ UDゴシック" panose="020B0400000000000000" pitchFamily="49" charset="-128"/>
                        <a:cs typeface="+mn-cs"/>
                      </a:endParaRPr>
                    </a:p>
                  </a:txBody>
                  <a:tcPr marT="0"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marL="0" algn="l" defTabSz="457200" rtl="0" eaLnBrk="1" latinLnBrk="0" hangingPunct="1"/>
                      <a:r>
                        <a:rPr kumimoji="1" lang="ja-JP" altLang="en-US" sz="1100" b="0" kern="1200" dirty="0">
                          <a:solidFill>
                            <a:schemeClr val="tx1"/>
                          </a:solidFill>
                          <a:latin typeface="BIZ UDゴシック" panose="020B0400000000000000" pitchFamily="49" charset="-128"/>
                          <a:ea typeface="BIZ UDゴシック" panose="020B0400000000000000" pitchFamily="49" charset="-128"/>
                          <a:cs typeface="+mn-cs"/>
                        </a:rPr>
                        <a:t>第</a:t>
                      </a:r>
                      <a:r>
                        <a:rPr kumimoji="1" lang="en-US" altLang="ja-JP" sz="1100" b="0" kern="1200" dirty="0">
                          <a:solidFill>
                            <a:schemeClr val="tx1"/>
                          </a:solidFill>
                          <a:latin typeface="BIZ UDゴシック" panose="020B0400000000000000" pitchFamily="49" charset="-128"/>
                          <a:ea typeface="BIZ UDゴシック" panose="020B0400000000000000" pitchFamily="49" charset="-128"/>
                          <a:cs typeface="+mn-cs"/>
                        </a:rPr>
                        <a:t>3</a:t>
                      </a:r>
                      <a:r>
                        <a:rPr kumimoji="1" lang="ja-JP" altLang="en-US" sz="1100" b="0" kern="1200" dirty="0">
                          <a:solidFill>
                            <a:schemeClr val="tx1"/>
                          </a:solidFill>
                          <a:latin typeface="BIZ UDゴシック" panose="020B0400000000000000" pitchFamily="49" charset="-128"/>
                          <a:ea typeface="BIZ UDゴシック" panose="020B0400000000000000" pitchFamily="49" charset="-128"/>
                          <a:cs typeface="+mn-cs"/>
                        </a:rPr>
                        <a:t>章</a:t>
                      </a:r>
                    </a:p>
                  </a:txBody>
                  <a:tcPr marT="0"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marL="0" algn="l" defTabSz="457200" rtl="0" eaLnBrk="1" latinLnBrk="0" hangingPunct="1"/>
                      <a:r>
                        <a:rPr kumimoji="1" lang="ja-JP" altLang="en-US" sz="1100" b="0" kern="1200" dirty="0">
                          <a:solidFill>
                            <a:schemeClr val="tx1"/>
                          </a:solidFill>
                          <a:latin typeface="BIZ UDゴシック" panose="020B0400000000000000" pitchFamily="49" charset="-128"/>
                          <a:ea typeface="BIZ UDゴシック" panose="020B0400000000000000" pitchFamily="49" charset="-128"/>
                          <a:cs typeface="+mn-cs"/>
                        </a:rPr>
                        <a:t>災害に強いまちづくり</a:t>
                      </a:r>
                    </a:p>
                  </a:txBody>
                  <a:tcPr marT="0" marB="0" anchor="ctr">
                    <a:lnL w="6350" cap="flat" cmpd="sng" algn="ctr">
                      <a:solidFill>
                        <a:schemeClr val="bg1"/>
                      </a:solidFill>
                      <a:prstDash val="solid"/>
                      <a:round/>
                      <a:headEnd type="none" w="med" len="med"/>
                      <a:tailEnd type="none" w="med" len="med"/>
                    </a:lnL>
                    <a:lnR w="12700" cap="flat" cmpd="sng" algn="ctr">
                      <a:solidFill>
                        <a:srgbClr val="41719C"/>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4022595232"/>
                  </a:ext>
                </a:extLst>
              </a:tr>
              <a:tr h="238573">
                <a:tc vMerge="1">
                  <a:txBody>
                    <a:bodyPr/>
                    <a:lstStyle/>
                    <a:p>
                      <a:pPr marL="0" algn="l" defTabSz="457200" rtl="0" eaLnBrk="1" latinLnBrk="0" hangingPunct="1"/>
                      <a:endParaRPr kumimoji="1" lang="ja-JP" altLang="en-US" sz="1100" b="0" kern="1200" dirty="0">
                        <a:solidFill>
                          <a:schemeClr val="tx1"/>
                        </a:solidFill>
                        <a:latin typeface="BIZ UDゴシック" panose="020B0400000000000000" pitchFamily="49" charset="-128"/>
                        <a:ea typeface="BIZ UDゴシック" panose="020B0400000000000000" pitchFamily="49" charset="-128"/>
                        <a:cs typeface="+mn-cs"/>
                      </a:endParaRPr>
                    </a:p>
                  </a:txBody>
                  <a:tcPr marT="0"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rgbClr val="9B320E"/>
                      </a:solidFill>
                      <a:prstDash val="solid"/>
                      <a:round/>
                      <a:headEnd type="none" w="med" len="med"/>
                      <a:tailEnd type="none" w="med" len="med"/>
                    </a:lnB>
                    <a:solidFill>
                      <a:schemeClr val="accent1">
                        <a:lumMod val="20000"/>
                        <a:lumOff val="80000"/>
                      </a:schemeClr>
                    </a:solidFill>
                  </a:tcPr>
                </a:tc>
                <a:tc>
                  <a:txBody>
                    <a:bodyPr/>
                    <a:lstStyle/>
                    <a:p>
                      <a:pPr marL="0" algn="l" defTabSz="457200" rtl="0" eaLnBrk="1" latinLnBrk="0" hangingPunct="1"/>
                      <a:r>
                        <a:rPr kumimoji="1" lang="ja-JP" altLang="en-US" sz="1100" b="0" kern="1200" dirty="0">
                          <a:solidFill>
                            <a:schemeClr val="tx1"/>
                          </a:solidFill>
                          <a:latin typeface="BIZ UDゴシック" panose="020B0400000000000000" pitchFamily="49" charset="-128"/>
                          <a:ea typeface="BIZ UDゴシック" panose="020B0400000000000000" pitchFamily="49" charset="-128"/>
                          <a:cs typeface="+mn-cs"/>
                        </a:rPr>
                        <a:t>第</a:t>
                      </a:r>
                      <a:r>
                        <a:rPr kumimoji="1" lang="en-US" altLang="ja-JP" sz="1100" b="0" kern="1200" dirty="0">
                          <a:solidFill>
                            <a:schemeClr val="tx1"/>
                          </a:solidFill>
                          <a:latin typeface="BIZ UDゴシック" panose="020B0400000000000000" pitchFamily="49" charset="-128"/>
                          <a:ea typeface="BIZ UDゴシック" panose="020B0400000000000000" pitchFamily="49" charset="-128"/>
                          <a:cs typeface="+mn-cs"/>
                        </a:rPr>
                        <a:t>4</a:t>
                      </a:r>
                      <a:r>
                        <a:rPr kumimoji="1" lang="ja-JP" altLang="en-US" sz="1100" b="0" kern="1200" dirty="0">
                          <a:solidFill>
                            <a:schemeClr val="tx1"/>
                          </a:solidFill>
                          <a:latin typeface="BIZ UDゴシック" panose="020B0400000000000000" pitchFamily="49" charset="-128"/>
                          <a:ea typeface="BIZ UDゴシック" panose="020B0400000000000000" pitchFamily="49" charset="-128"/>
                          <a:cs typeface="+mn-cs"/>
                        </a:rPr>
                        <a:t>章</a:t>
                      </a:r>
                    </a:p>
                  </a:txBody>
                  <a:tcPr marT="0"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marL="0" algn="l" defTabSz="457200" rtl="0" eaLnBrk="1" latinLnBrk="0" hangingPunct="1"/>
                      <a:r>
                        <a:rPr kumimoji="1" lang="ja-JP" altLang="en-US" sz="1100" b="0" kern="1200" dirty="0">
                          <a:solidFill>
                            <a:schemeClr val="tx1"/>
                          </a:solidFill>
                          <a:latin typeface="BIZ UDゴシック" panose="020B0400000000000000" pitchFamily="49" charset="-128"/>
                          <a:ea typeface="BIZ UDゴシック" panose="020B0400000000000000" pitchFamily="49" charset="-128"/>
                          <a:cs typeface="+mn-cs"/>
                        </a:rPr>
                        <a:t>災害応急対策の整備</a:t>
                      </a:r>
                    </a:p>
                  </a:txBody>
                  <a:tcPr marT="0" marB="0" anchor="ctr">
                    <a:lnL w="6350" cap="flat" cmpd="sng" algn="ctr">
                      <a:solidFill>
                        <a:schemeClr val="bg1"/>
                      </a:solidFill>
                      <a:prstDash val="solid"/>
                      <a:round/>
                      <a:headEnd type="none" w="med" len="med"/>
                      <a:tailEnd type="none" w="med" len="med"/>
                    </a:lnL>
                    <a:lnR w="12700" cap="flat" cmpd="sng" algn="ctr">
                      <a:solidFill>
                        <a:srgbClr val="41719C"/>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793294876"/>
                  </a:ext>
                </a:extLst>
              </a:tr>
              <a:tr h="238573">
                <a:tc vMerge="1">
                  <a:txBody>
                    <a:bodyPr/>
                    <a:lstStyle/>
                    <a:p>
                      <a:pPr marL="0" algn="l" defTabSz="457200" rtl="0" eaLnBrk="1" latinLnBrk="0" hangingPunct="1"/>
                      <a:endParaRPr kumimoji="1" lang="ja-JP" altLang="en-US" sz="1800" b="0" kern="1200" dirty="0">
                        <a:solidFill>
                          <a:schemeClr val="tx1"/>
                        </a:solidFill>
                        <a:latin typeface="BIZ UDゴシック" panose="020B0400000000000000" pitchFamily="49" charset="-128"/>
                        <a:ea typeface="BIZ UDゴシック" panose="020B0400000000000000" pitchFamily="49" charset="-128"/>
                        <a:cs typeface="+mn-cs"/>
                      </a:endParaRPr>
                    </a:p>
                  </a:txBody>
                  <a:tcPr marT="0" marB="0" anchor="ctr">
                    <a:lnL w="12700" cap="flat" cmpd="sng" algn="ctr">
                      <a:solidFill>
                        <a:srgbClr val="9B320E"/>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ap="flat" cmpd="sng" algn="ctr">
                      <a:solidFill>
                        <a:srgbClr val="9B320E"/>
                      </a:solidFill>
                      <a:prstDash val="solid"/>
                      <a:round/>
                      <a:headEnd type="none" w="med" len="med"/>
                      <a:tailEnd type="none" w="med" len="med"/>
                    </a:lnT>
                    <a:lnB w="12700" cap="flat" cmpd="sng" algn="ctr">
                      <a:solidFill>
                        <a:srgbClr val="9B320E"/>
                      </a:solidFill>
                      <a:prstDash val="solid"/>
                      <a:round/>
                      <a:headEnd type="none" w="med" len="med"/>
                      <a:tailEnd type="none" w="med" len="med"/>
                    </a:lnB>
                    <a:solidFill>
                      <a:schemeClr val="accent1">
                        <a:lumMod val="20000"/>
                        <a:lumOff val="80000"/>
                      </a:schemeClr>
                    </a:solidFill>
                  </a:tcPr>
                </a:tc>
                <a:tc>
                  <a:txBody>
                    <a:bodyPr/>
                    <a:lstStyle/>
                    <a:p>
                      <a:pPr marL="0" algn="l" defTabSz="457200" rtl="0" eaLnBrk="1" latinLnBrk="0" hangingPunct="1"/>
                      <a:r>
                        <a:rPr kumimoji="1" lang="ja-JP" altLang="en-US" sz="1100" b="0" kern="1200" dirty="0">
                          <a:solidFill>
                            <a:schemeClr val="tx1"/>
                          </a:solidFill>
                          <a:latin typeface="BIZ UDゴシック" panose="020B0400000000000000" pitchFamily="49" charset="-128"/>
                          <a:ea typeface="BIZ UDゴシック" panose="020B0400000000000000" pitchFamily="49" charset="-128"/>
                          <a:cs typeface="+mn-cs"/>
                        </a:rPr>
                        <a:t>第</a:t>
                      </a:r>
                      <a:r>
                        <a:rPr kumimoji="1" lang="en-US" altLang="ja-JP" sz="1100" b="0" kern="1200" dirty="0">
                          <a:solidFill>
                            <a:schemeClr val="tx1"/>
                          </a:solidFill>
                          <a:latin typeface="BIZ UDゴシック" panose="020B0400000000000000" pitchFamily="49" charset="-128"/>
                          <a:ea typeface="BIZ UDゴシック" panose="020B0400000000000000" pitchFamily="49" charset="-128"/>
                          <a:cs typeface="+mn-cs"/>
                        </a:rPr>
                        <a:t>5</a:t>
                      </a:r>
                      <a:r>
                        <a:rPr kumimoji="1" lang="ja-JP" altLang="en-US" sz="1100" b="0" kern="1200" dirty="0">
                          <a:solidFill>
                            <a:schemeClr val="tx1"/>
                          </a:solidFill>
                          <a:latin typeface="BIZ UDゴシック" panose="020B0400000000000000" pitchFamily="49" charset="-128"/>
                          <a:ea typeface="BIZ UDゴシック" panose="020B0400000000000000" pitchFamily="49" charset="-128"/>
                          <a:cs typeface="+mn-cs"/>
                        </a:rPr>
                        <a:t>章</a:t>
                      </a:r>
                    </a:p>
                  </a:txBody>
                  <a:tcPr marT="0"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marL="0" algn="l" defTabSz="457200" rtl="0" eaLnBrk="1" latinLnBrk="0" hangingPunct="1"/>
                      <a:r>
                        <a:rPr kumimoji="1" lang="ja-JP" altLang="en-US" sz="1100" b="0" kern="1200" dirty="0">
                          <a:solidFill>
                            <a:schemeClr val="tx1"/>
                          </a:solidFill>
                          <a:latin typeface="BIZ UDゴシック" panose="020B0400000000000000" pitchFamily="49" charset="-128"/>
                          <a:ea typeface="BIZ UDゴシック" panose="020B0400000000000000" pitchFamily="49" charset="-128"/>
                          <a:cs typeface="+mn-cs"/>
                        </a:rPr>
                        <a:t>災害時の応急対策活動</a:t>
                      </a:r>
                    </a:p>
                  </a:txBody>
                  <a:tcPr marT="0" marB="0" anchor="ctr">
                    <a:lnL w="6350" cap="flat" cmpd="sng" algn="ctr">
                      <a:solidFill>
                        <a:schemeClr val="bg1"/>
                      </a:solidFill>
                      <a:prstDash val="solid"/>
                      <a:round/>
                      <a:headEnd type="none" w="med" len="med"/>
                      <a:tailEnd type="none" w="med" len="med"/>
                    </a:lnL>
                    <a:lnR w="12700" cap="flat" cmpd="sng" algn="ctr">
                      <a:solidFill>
                        <a:srgbClr val="41719C"/>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756024149"/>
                  </a:ext>
                </a:extLst>
              </a:tr>
              <a:tr h="238573">
                <a:tc vMerge="1">
                  <a:txBody>
                    <a:bodyPr/>
                    <a:lstStyle/>
                    <a:p>
                      <a:pPr marL="0" algn="l" defTabSz="457200" rtl="0" eaLnBrk="1" latinLnBrk="0" hangingPunct="1"/>
                      <a:endParaRPr kumimoji="1" lang="ja-JP" altLang="en-US" sz="1800" b="0" kern="1200" dirty="0">
                        <a:solidFill>
                          <a:schemeClr val="tx1"/>
                        </a:solidFill>
                        <a:latin typeface="BIZ UDゴシック" panose="020B0400000000000000" pitchFamily="49" charset="-128"/>
                        <a:ea typeface="BIZ UDゴシック" panose="020B0400000000000000" pitchFamily="49" charset="-128"/>
                        <a:cs typeface="+mn-cs"/>
                      </a:endParaRPr>
                    </a:p>
                  </a:txBody>
                  <a:tcPr marT="0" marB="0" anchor="ctr">
                    <a:lnL w="12700" cap="flat" cmpd="sng" algn="ctr">
                      <a:solidFill>
                        <a:srgbClr val="9B320E"/>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ap="flat" cmpd="sng" algn="ctr">
                      <a:solidFill>
                        <a:srgbClr val="9B320E"/>
                      </a:solidFill>
                      <a:prstDash val="solid"/>
                      <a:round/>
                      <a:headEnd type="none" w="med" len="med"/>
                      <a:tailEnd type="none" w="med" len="med"/>
                    </a:lnT>
                    <a:lnB w="12700" cap="flat" cmpd="sng" algn="ctr">
                      <a:solidFill>
                        <a:srgbClr val="9B320E"/>
                      </a:solidFill>
                      <a:prstDash val="solid"/>
                      <a:round/>
                      <a:headEnd type="none" w="med" len="med"/>
                      <a:tailEnd type="none" w="med" len="med"/>
                    </a:lnB>
                    <a:solidFill>
                      <a:schemeClr val="accent1">
                        <a:lumMod val="20000"/>
                        <a:lumOff val="80000"/>
                      </a:schemeClr>
                    </a:solidFill>
                  </a:tcPr>
                </a:tc>
                <a:tc>
                  <a:txBody>
                    <a:bodyPr/>
                    <a:lstStyle/>
                    <a:p>
                      <a:pPr marL="0" algn="l" defTabSz="457200" rtl="0" eaLnBrk="1" latinLnBrk="0" hangingPunct="1"/>
                      <a:r>
                        <a:rPr kumimoji="1" lang="ja-JP" altLang="en-US" sz="1100" b="0" kern="1200" dirty="0">
                          <a:solidFill>
                            <a:schemeClr val="tx1"/>
                          </a:solidFill>
                          <a:latin typeface="BIZ UDゴシック" panose="020B0400000000000000" pitchFamily="49" charset="-128"/>
                          <a:ea typeface="BIZ UDゴシック" panose="020B0400000000000000" pitchFamily="49" charset="-128"/>
                          <a:cs typeface="+mn-cs"/>
                        </a:rPr>
                        <a:t>第</a:t>
                      </a:r>
                      <a:r>
                        <a:rPr kumimoji="1" lang="en-US" altLang="ja-JP" sz="1100" b="0" kern="1200" dirty="0">
                          <a:solidFill>
                            <a:schemeClr val="tx1"/>
                          </a:solidFill>
                          <a:latin typeface="BIZ UDゴシック" panose="020B0400000000000000" pitchFamily="49" charset="-128"/>
                          <a:ea typeface="BIZ UDゴシック" panose="020B0400000000000000" pitchFamily="49" charset="-128"/>
                          <a:cs typeface="+mn-cs"/>
                        </a:rPr>
                        <a:t>6</a:t>
                      </a:r>
                      <a:r>
                        <a:rPr kumimoji="1" lang="ja-JP" altLang="en-US" sz="1100" b="0" kern="1200" dirty="0">
                          <a:solidFill>
                            <a:schemeClr val="tx1"/>
                          </a:solidFill>
                          <a:latin typeface="BIZ UDゴシック" panose="020B0400000000000000" pitchFamily="49" charset="-128"/>
                          <a:ea typeface="BIZ UDゴシック" panose="020B0400000000000000" pitchFamily="49" charset="-128"/>
                          <a:cs typeface="+mn-cs"/>
                        </a:rPr>
                        <a:t>章</a:t>
                      </a:r>
                    </a:p>
                  </a:txBody>
                  <a:tcPr marT="0"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12700" cap="flat" cmpd="sng" algn="ctr">
                      <a:solidFill>
                        <a:srgbClr val="41719C"/>
                      </a:solidFill>
                      <a:prstDash val="solid"/>
                      <a:round/>
                      <a:headEnd type="none" w="med" len="med"/>
                      <a:tailEnd type="none" w="med" len="med"/>
                    </a:lnB>
                    <a:solidFill>
                      <a:schemeClr val="accent1">
                        <a:lumMod val="20000"/>
                        <a:lumOff val="80000"/>
                      </a:schemeClr>
                    </a:solidFill>
                  </a:tcPr>
                </a:tc>
                <a:tc>
                  <a:txBody>
                    <a:bodyPr/>
                    <a:lstStyle/>
                    <a:p>
                      <a:pPr marL="0" algn="l" defTabSz="457200" rtl="0" eaLnBrk="1" latinLnBrk="0" hangingPunct="1"/>
                      <a:r>
                        <a:rPr kumimoji="1" lang="ja-JP" altLang="en-US" sz="1100" b="0" kern="1200" dirty="0">
                          <a:solidFill>
                            <a:schemeClr val="tx1"/>
                          </a:solidFill>
                          <a:latin typeface="BIZ UDゴシック" panose="020B0400000000000000" pitchFamily="49" charset="-128"/>
                          <a:ea typeface="BIZ UDゴシック" panose="020B0400000000000000" pitchFamily="49" charset="-128"/>
                          <a:cs typeface="+mn-cs"/>
                        </a:rPr>
                        <a:t>災害復興対策</a:t>
                      </a:r>
                    </a:p>
                  </a:txBody>
                  <a:tcPr marT="0" marB="0" anchor="ctr">
                    <a:lnL w="6350" cap="flat" cmpd="sng" algn="ctr">
                      <a:solidFill>
                        <a:schemeClr val="bg1"/>
                      </a:solidFill>
                      <a:prstDash val="solid"/>
                      <a:round/>
                      <a:headEnd type="none" w="med" len="med"/>
                      <a:tailEnd type="none" w="med" len="med"/>
                    </a:lnL>
                    <a:lnR w="12700" cap="flat" cmpd="sng" algn="ctr">
                      <a:solidFill>
                        <a:srgbClr val="41719C"/>
                      </a:solidFill>
                      <a:prstDash val="solid"/>
                      <a:round/>
                      <a:headEnd type="none" w="med" len="med"/>
                      <a:tailEnd type="none" w="med" len="med"/>
                    </a:lnR>
                    <a:lnT w="6350" cap="flat" cmpd="sng" algn="ctr">
                      <a:solidFill>
                        <a:schemeClr val="bg1"/>
                      </a:solidFill>
                      <a:prstDash val="solid"/>
                      <a:round/>
                      <a:headEnd type="none" w="med" len="med"/>
                      <a:tailEnd type="none" w="med" len="med"/>
                    </a:lnT>
                    <a:lnB w="12700" cap="flat" cmpd="sng" algn="ctr">
                      <a:solidFill>
                        <a:srgbClr val="41719C"/>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4265706629"/>
                  </a:ext>
                </a:extLst>
              </a:tr>
            </a:tbl>
          </a:graphicData>
        </a:graphic>
      </p:graphicFrame>
      <p:sp>
        <p:nvSpPr>
          <p:cNvPr id="126" name="正方形/長方形 125"/>
          <p:cNvSpPr/>
          <p:nvPr/>
        </p:nvSpPr>
        <p:spPr>
          <a:xfrm>
            <a:off x="7193434" y="5197563"/>
            <a:ext cx="382752" cy="3604672"/>
          </a:xfrm>
          <a:prstGeom prst="rect">
            <a:avLst/>
          </a:prstGeom>
          <a:solidFill>
            <a:schemeClr val="accent1">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dirty="0">
                <a:latin typeface="BIZ UDゴシック" panose="020B0400000000000000" pitchFamily="49" charset="-128"/>
                <a:ea typeface="BIZ UDゴシック" panose="020B0400000000000000" pitchFamily="49" charset="-128"/>
              </a:rPr>
              <a:t>風水害・特殊災害対策編</a:t>
            </a:r>
          </a:p>
        </p:txBody>
      </p:sp>
      <p:graphicFrame>
        <p:nvGraphicFramePr>
          <p:cNvPr id="127" name="表 126"/>
          <p:cNvGraphicFramePr>
            <a:graphicFrameLocks noGrp="1"/>
          </p:cNvGraphicFramePr>
          <p:nvPr>
            <p:extLst>
              <p:ext uri="{D42A27DB-BD31-4B8C-83A1-F6EECF244321}">
                <p14:modId xmlns:p14="http://schemas.microsoft.com/office/powerpoint/2010/main" val="961396124"/>
              </p:ext>
            </p:extLst>
          </p:nvPr>
        </p:nvGraphicFramePr>
        <p:xfrm>
          <a:off x="7672317" y="6683707"/>
          <a:ext cx="4059314" cy="2118528"/>
        </p:xfrm>
        <a:graphic>
          <a:graphicData uri="http://schemas.openxmlformats.org/drawingml/2006/table">
            <a:tbl>
              <a:tblPr firstRow="1" bandRow="1">
                <a:tableStyleId>{5C22544A-7EE6-4342-B048-85BDC9FD1C3A}</a:tableStyleId>
              </a:tblPr>
              <a:tblGrid>
                <a:gridCol w="1150190">
                  <a:extLst>
                    <a:ext uri="{9D8B030D-6E8A-4147-A177-3AD203B41FA5}">
                      <a16:colId xmlns:a16="http://schemas.microsoft.com/office/drawing/2014/main" val="3177194759"/>
                    </a:ext>
                  </a:extLst>
                </a:gridCol>
                <a:gridCol w="574740">
                  <a:extLst>
                    <a:ext uri="{9D8B030D-6E8A-4147-A177-3AD203B41FA5}">
                      <a16:colId xmlns:a16="http://schemas.microsoft.com/office/drawing/2014/main" val="2302352421"/>
                    </a:ext>
                  </a:extLst>
                </a:gridCol>
                <a:gridCol w="2334384">
                  <a:extLst>
                    <a:ext uri="{9D8B030D-6E8A-4147-A177-3AD203B41FA5}">
                      <a16:colId xmlns:a16="http://schemas.microsoft.com/office/drawing/2014/main" val="3772727311"/>
                    </a:ext>
                  </a:extLst>
                </a:gridCol>
              </a:tblGrid>
              <a:tr h="235392">
                <a:tc rowSpan="9">
                  <a:txBody>
                    <a:bodyPr/>
                    <a:lstStyle/>
                    <a:p>
                      <a:pPr marL="0" algn="l" defTabSz="457200" rtl="0" eaLnBrk="1" latinLnBrk="0" hangingPunct="1"/>
                      <a:r>
                        <a:rPr kumimoji="1" lang="ja-JP" altLang="en-US" sz="1800" b="0" kern="1200" dirty="0">
                          <a:solidFill>
                            <a:schemeClr val="tx1"/>
                          </a:solidFill>
                          <a:latin typeface="BIZ UDゴシック" panose="020B0400000000000000" pitchFamily="49" charset="-128"/>
                          <a:ea typeface="BIZ UDゴシック" panose="020B0400000000000000" pitchFamily="49" charset="-128"/>
                          <a:cs typeface="+mn-cs"/>
                        </a:rPr>
                        <a:t>特殊災害対策編</a:t>
                      </a:r>
                    </a:p>
                  </a:txBody>
                  <a:tcPr marT="0" marB="0" anchor="ctr">
                    <a:lnL w="12700" cap="flat" cmpd="sng" algn="ctr">
                      <a:solidFill>
                        <a:srgbClr val="41719C"/>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ap="flat" cmpd="sng" algn="ctr">
                      <a:solidFill>
                        <a:srgbClr val="41719C"/>
                      </a:solidFill>
                      <a:prstDash val="solid"/>
                      <a:round/>
                      <a:headEnd type="none" w="med" len="med"/>
                      <a:tailEnd type="none" w="med" len="med"/>
                    </a:lnT>
                    <a:lnB w="12700" cap="flat" cmpd="sng" algn="ctr">
                      <a:solidFill>
                        <a:srgbClr val="41719C"/>
                      </a:solidFill>
                      <a:prstDash val="solid"/>
                      <a:round/>
                      <a:headEnd type="none" w="med" len="med"/>
                      <a:tailEnd type="none" w="med" len="med"/>
                    </a:lnB>
                    <a:solidFill>
                      <a:schemeClr val="accent4">
                        <a:lumMod val="40000"/>
                        <a:lumOff val="60000"/>
                      </a:schemeClr>
                    </a:solidFill>
                  </a:tcPr>
                </a:tc>
                <a:tc>
                  <a:txBody>
                    <a:bodyPr/>
                    <a:lstStyle/>
                    <a:p>
                      <a:pPr marL="0" algn="l" defTabSz="457200" rtl="0" eaLnBrk="1" latinLnBrk="0" hangingPunct="1"/>
                      <a:r>
                        <a:rPr kumimoji="1" lang="ja-JP" altLang="en-US" sz="1100" b="0" kern="1200" dirty="0">
                          <a:solidFill>
                            <a:schemeClr val="tx1"/>
                          </a:solidFill>
                          <a:latin typeface="BIZ UDゴシック" panose="020B0400000000000000" pitchFamily="49" charset="-128"/>
                          <a:ea typeface="BIZ UDゴシック" panose="020B0400000000000000" pitchFamily="49" charset="-128"/>
                          <a:cs typeface="+mn-cs"/>
                        </a:rPr>
                        <a:t>第</a:t>
                      </a:r>
                      <a:r>
                        <a:rPr kumimoji="1" lang="en-US" altLang="ja-JP" sz="1100" b="0" kern="1200" dirty="0">
                          <a:solidFill>
                            <a:schemeClr val="tx1"/>
                          </a:solidFill>
                          <a:latin typeface="BIZ UDゴシック" panose="020B0400000000000000" pitchFamily="49" charset="-128"/>
                          <a:ea typeface="BIZ UDゴシック" panose="020B0400000000000000" pitchFamily="49" charset="-128"/>
                          <a:cs typeface="+mn-cs"/>
                        </a:rPr>
                        <a:t>1</a:t>
                      </a:r>
                      <a:r>
                        <a:rPr kumimoji="1" lang="ja-JP" altLang="en-US" sz="1100" b="0" kern="1200" dirty="0">
                          <a:solidFill>
                            <a:schemeClr val="tx1"/>
                          </a:solidFill>
                          <a:latin typeface="BIZ UDゴシック" panose="020B0400000000000000" pitchFamily="49" charset="-128"/>
                          <a:ea typeface="BIZ UDゴシック" panose="020B0400000000000000" pitchFamily="49" charset="-128"/>
                          <a:cs typeface="+mn-cs"/>
                        </a:rPr>
                        <a:t>章</a:t>
                      </a:r>
                    </a:p>
                  </a:txBody>
                  <a:tcPr marT="0"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ap="flat" cmpd="sng" algn="ctr">
                      <a:solidFill>
                        <a:srgbClr val="41719C"/>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4">
                        <a:lumMod val="40000"/>
                        <a:lumOff val="60000"/>
                      </a:schemeClr>
                    </a:solidFill>
                  </a:tcPr>
                </a:tc>
                <a:tc>
                  <a:txBody>
                    <a:bodyPr/>
                    <a:lstStyle/>
                    <a:p>
                      <a:pPr marL="0" algn="l" defTabSz="457200" rtl="0" eaLnBrk="1" latinLnBrk="0" hangingPunct="1"/>
                      <a:r>
                        <a:rPr kumimoji="1" lang="ja-JP" altLang="en-US" sz="1100" b="0" kern="1200" dirty="0">
                          <a:solidFill>
                            <a:schemeClr val="tx1"/>
                          </a:solidFill>
                          <a:latin typeface="BIZ UDゴシック" panose="020B0400000000000000" pitchFamily="49" charset="-128"/>
                          <a:ea typeface="BIZ UDゴシック" panose="020B0400000000000000" pitchFamily="49" charset="-128"/>
                          <a:cs typeface="+mn-cs"/>
                        </a:rPr>
                        <a:t>特殊災害対策の計画推進</a:t>
                      </a:r>
                    </a:p>
                  </a:txBody>
                  <a:tcPr marT="0" marB="0" anchor="ctr">
                    <a:lnL w="6350" cap="flat" cmpd="sng" algn="ctr">
                      <a:solidFill>
                        <a:schemeClr val="bg1"/>
                      </a:solidFill>
                      <a:prstDash val="solid"/>
                      <a:round/>
                      <a:headEnd type="none" w="med" len="med"/>
                      <a:tailEnd type="none" w="med" len="med"/>
                    </a:lnL>
                    <a:lnR w="12700" cap="flat" cmpd="sng" algn="ctr">
                      <a:solidFill>
                        <a:srgbClr val="41719C"/>
                      </a:solidFill>
                      <a:prstDash val="solid"/>
                      <a:round/>
                      <a:headEnd type="none" w="med" len="med"/>
                      <a:tailEnd type="none" w="med" len="med"/>
                    </a:lnR>
                    <a:lnT w="12700" cap="flat" cmpd="sng" algn="ctr">
                      <a:solidFill>
                        <a:srgbClr val="41719C"/>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2426364425"/>
                  </a:ext>
                </a:extLst>
              </a:tr>
              <a:tr h="235392">
                <a:tc vMerge="1">
                  <a:txBody>
                    <a:bodyPr/>
                    <a:lstStyle/>
                    <a:p>
                      <a:pPr marL="0" algn="l" defTabSz="457200" rtl="0" eaLnBrk="1" latinLnBrk="0" hangingPunct="1"/>
                      <a:endParaRPr kumimoji="1" lang="ja-JP" altLang="en-US" sz="1100" b="0" kern="1200" dirty="0">
                        <a:solidFill>
                          <a:schemeClr val="tx1"/>
                        </a:solidFill>
                        <a:latin typeface="BIZ UDゴシック" panose="020B0400000000000000" pitchFamily="49" charset="-128"/>
                        <a:ea typeface="BIZ UDゴシック" panose="020B0400000000000000" pitchFamily="49" charset="-128"/>
                        <a:cs typeface="+mn-cs"/>
                      </a:endParaRPr>
                    </a:p>
                  </a:txBody>
                  <a:tcPr marT="0"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marL="0" algn="l" defTabSz="457200" rtl="0" eaLnBrk="1" latinLnBrk="0" hangingPunct="1"/>
                      <a:r>
                        <a:rPr kumimoji="1" lang="ja-JP" altLang="en-US" sz="1100" b="0" kern="1200" dirty="0">
                          <a:solidFill>
                            <a:schemeClr val="tx1"/>
                          </a:solidFill>
                          <a:latin typeface="BIZ UDゴシック" panose="020B0400000000000000" pitchFamily="49" charset="-128"/>
                          <a:ea typeface="BIZ UDゴシック" panose="020B0400000000000000" pitchFamily="49" charset="-128"/>
                          <a:cs typeface="+mn-cs"/>
                        </a:rPr>
                        <a:t>第</a:t>
                      </a:r>
                      <a:r>
                        <a:rPr kumimoji="1" lang="en-US" altLang="ja-JP" sz="1100" b="0" kern="1200" dirty="0">
                          <a:solidFill>
                            <a:schemeClr val="tx1"/>
                          </a:solidFill>
                          <a:latin typeface="BIZ UDゴシック" panose="020B0400000000000000" pitchFamily="49" charset="-128"/>
                          <a:ea typeface="BIZ UDゴシック" panose="020B0400000000000000" pitchFamily="49" charset="-128"/>
                          <a:cs typeface="+mn-cs"/>
                        </a:rPr>
                        <a:t>2</a:t>
                      </a:r>
                      <a:r>
                        <a:rPr kumimoji="1" lang="ja-JP" altLang="en-US" sz="1100" b="0" kern="1200" dirty="0">
                          <a:solidFill>
                            <a:schemeClr val="tx1"/>
                          </a:solidFill>
                          <a:latin typeface="BIZ UDゴシック" panose="020B0400000000000000" pitchFamily="49" charset="-128"/>
                          <a:ea typeface="BIZ UDゴシック" panose="020B0400000000000000" pitchFamily="49" charset="-128"/>
                          <a:cs typeface="+mn-cs"/>
                        </a:rPr>
                        <a:t>章</a:t>
                      </a:r>
                    </a:p>
                  </a:txBody>
                  <a:tcPr marT="0"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4">
                        <a:lumMod val="40000"/>
                        <a:lumOff val="60000"/>
                      </a:schemeClr>
                    </a:solidFill>
                  </a:tcPr>
                </a:tc>
                <a:tc>
                  <a:txBody>
                    <a:bodyPr/>
                    <a:lstStyle/>
                    <a:p>
                      <a:pPr marL="0" algn="l" defTabSz="457200" rtl="0" eaLnBrk="1" latinLnBrk="0" hangingPunct="1"/>
                      <a:r>
                        <a:rPr kumimoji="1" lang="ja-JP" altLang="en-US" sz="1100" b="0" kern="1200" dirty="0">
                          <a:solidFill>
                            <a:schemeClr val="tx1"/>
                          </a:solidFill>
                          <a:latin typeface="BIZ UDゴシック" panose="020B0400000000000000" pitchFamily="49" charset="-128"/>
                          <a:ea typeface="BIZ UDゴシック" panose="020B0400000000000000" pitchFamily="49" charset="-128"/>
                          <a:cs typeface="+mn-cs"/>
                        </a:rPr>
                        <a:t>共通対策</a:t>
                      </a:r>
                    </a:p>
                  </a:txBody>
                  <a:tcPr marT="0" marB="0" anchor="ctr">
                    <a:lnL w="6350" cap="flat" cmpd="sng" algn="ctr">
                      <a:solidFill>
                        <a:schemeClr val="bg1"/>
                      </a:solidFill>
                      <a:prstDash val="solid"/>
                      <a:round/>
                      <a:headEnd type="none" w="med" len="med"/>
                      <a:tailEnd type="none" w="med" len="med"/>
                    </a:lnL>
                    <a:lnR w="12700" cap="flat" cmpd="sng" algn="ctr">
                      <a:solidFill>
                        <a:srgbClr val="41719C"/>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4110863890"/>
                  </a:ext>
                </a:extLst>
              </a:tr>
              <a:tr h="235392">
                <a:tc vMerge="1">
                  <a:txBody>
                    <a:bodyPr/>
                    <a:lstStyle/>
                    <a:p>
                      <a:pPr marL="0" algn="l" defTabSz="457200" rtl="0" eaLnBrk="1" latinLnBrk="0" hangingPunct="1"/>
                      <a:endParaRPr kumimoji="1" lang="ja-JP" altLang="en-US" sz="1100" b="0" kern="1200" dirty="0">
                        <a:solidFill>
                          <a:schemeClr val="tx1"/>
                        </a:solidFill>
                        <a:latin typeface="BIZ UDゴシック" panose="020B0400000000000000" pitchFamily="49" charset="-128"/>
                        <a:ea typeface="BIZ UDゴシック" panose="020B0400000000000000" pitchFamily="49" charset="-128"/>
                        <a:cs typeface="+mn-cs"/>
                      </a:endParaRPr>
                    </a:p>
                  </a:txBody>
                  <a:tcPr marT="0"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marL="0" algn="l" defTabSz="457200" rtl="0" eaLnBrk="1" latinLnBrk="0" hangingPunct="1"/>
                      <a:r>
                        <a:rPr kumimoji="1" lang="ja-JP" altLang="en-US" sz="1100" b="0" kern="1200" dirty="0">
                          <a:solidFill>
                            <a:schemeClr val="tx1"/>
                          </a:solidFill>
                          <a:latin typeface="BIZ UDゴシック" panose="020B0400000000000000" pitchFamily="49" charset="-128"/>
                          <a:ea typeface="BIZ UDゴシック" panose="020B0400000000000000" pitchFamily="49" charset="-128"/>
                          <a:cs typeface="+mn-cs"/>
                        </a:rPr>
                        <a:t>第</a:t>
                      </a:r>
                      <a:r>
                        <a:rPr kumimoji="1" lang="en-US" altLang="ja-JP" sz="1100" b="0" kern="1200" dirty="0">
                          <a:solidFill>
                            <a:schemeClr val="tx1"/>
                          </a:solidFill>
                          <a:latin typeface="BIZ UDゴシック" panose="020B0400000000000000" pitchFamily="49" charset="-128"/>
                          <a:ea typeface="BIZ UDゴシック" panose="020B0400000000000000" pitchFamily="49" charset="-128"/>
                          <a:cs typeface="+mn-cs"/>
                        </a:rPr>
                        <a:t>3</a:t>
                      </a:r>
                      <a:r>
                        <a:rPr kumimoji="1" lang="ja-JP" altLang="en-US" sz="1100" b="0" kern="1200" dirty="0">
                          <a:solidFill>
                            <a:schemeClr val="tx1"/>
                          </a:solidFill>
                          <a:latin typeface="BIZ UDゴシック" panose="020B0400000000000000" pitchFamily="49" charset="-128"/>
                          <a:ea typeface="BIZ UDゴシック" panose="020B0400000000000000" pitchFamily="49" charset="-128"/>
                          <a:cs typeface="+mn-cs"/>
                        </a:rPr>
                        <a:t>章</a:t>
                      </a:r>
                    </a:p>
                  </a:txBody>
                  <a:tcPr marT="0"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4">
                        <a:lumMod val="40000"/>
                        <a:lumOff val="60000"/>
                      </a:schemeClr>
                    </a:solidFill>
                  </a:tcPr>
                </a:tc>
                <a:tc>
                  <a:txBody>
                    <a:bodyPr/>
                    <a:lstStyle/>
                    <a:p>
                      <a:pPr marL="0" algn="l" defTabSz="457200" rtl="0" eaLnBrk="1" latinLnBrk="0" hangingPunct="1"/>
                      <a:r>
                        <a:rPr kumimoji="1" lang="ja-JP" altLang="en-US" sz="1100" b="0" kern="1200" dirty="0">
                          <a:solidFill>
                            <a:schemeClr val="tx1"/>
                          </a:solidFill>
                          <a:latin typeface="BIZ UDゴシック" panose="020B0400000000000000" pitchFamily="49" charset="-128"/>
                          <a:ea typeface="BIZ UDゴシック" panose="020B0400000000000000" pitchFamily="49" charset="-128"/>
                          <a:cs typeface="+mn-cs"/>
                        </a:rPr>
                        <a:t>火山災害対策</a:t>
                      </a:r>
                    </a:p>
                  </a:txBody>
                  <a:tcPr marT="0" marB="0" anchor="ctr">
                    <a:lnL w="6350" cap="flat" cmpd="sng" algn="ctr">
                      <a:solidFill>
                        <a:schemeClr val="bg1"/>
                      </a:solidFill>
                      <a:prstDash val="solid"/>
                      <a:round/>
                      <a:headEnd type="none" w="med" len="med"/>
                      <a:tailEnd type="none" w="med" len="med"/>
                    </a:lnL>
                    <a:lnR w="12700" cap="flat" cmpd="sng" algn="ctr">
                      <a:solidFill>
                        <a:srgbClr val="41719C"/>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4022595232"/>
                  </a:ext>
                </a:extLst>
              </a:tr>
              <a:tr h="235392">
                <a:tc vMerge="1">
                  <a:txBody>
                    <a:bodyPr/>
                    <a:lstStyle/>
                    <a:p>
                      <a:pPr marL="0" algn="l" defTabSz="457200" rtl="0" eaLnBrk="1" latinLnBrk="0" hangingPunct="1"/>
                      <a:endParaRPr kumimoji="1" lang="ja-JP" altLang="en-US" sz="1100" b="0" kern="1200" dirty="0">
                        <a:solidFill>
                          <a:schemeClr val="tx1"/>
                        </a:solidFill>
                        <a:latin typeface="BIZ UDゴシック" panose="020B0400000000000000" pitchFamily="49" charset="-128"/>
                        <a:ea typeface="BIZ UDゴシック" panose="020B0400000000000000" pitchFamily="49" charset="-128"/>
                        <a:cs typeface="+mn-cs"/>
                      </a:endParaRPr>
                    </a:p>
                  </a:txBody>
                  <a:tcPr marT="0"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rgbClr val="9B320E"/>
                      </a:solidFill>
                      <a:prstDash val="solid"/>
                      <a:round/>
                      <a:headEnd type="none" w="med" len="med"/>
                      <a:tailEnd type="none" w="med" len="med"/>
                    </a:lnB>
                    <a:solidFill>
                      <a:schemeClr val="accent1">
                        <a:lumMod val="20000"/>
                        <a:lumOff val="80000"/>
                      </a:schemeClr>
                    </a:solidFill>
                  </a:tcPr>
                </a:tc>
                <a:tc>
                  <a:txBody>
                    <a:bodyPr/>
                    <a:lstStyle/>
                    <a:p>
                      <a:pPr marL="0" algn="l" defTabSz="457200" rtl="0" eaLnBrk="1" latinLnBrk="0" hangingPunct="1"/>
                      <a:r>
                        <a:rPr kumimoji="1" lang="ja-JP" altLang="en-US" sz="1100" b="0" kern="1200" dirty="0">
                          <a:solidFill>
                            <a:schemeClr val="tx1"/>
                          </a:solidFill>
                          <a:latin typeface="BIZ UDゴシック" panose="020B0400000000000000" pitchFamily="49" charset="-128"/>
                          <a:ea typeface="BIZ UDゴシック" panose="020B0400000000000000" pitchFamily="49" charset="-128"/>
                          <a:cs typeface="+mn-cs"/>
                        </a:rPr>
                        <a:t>第</a:t>
                      </a:r>
                      <a:r>
                        <a:rPr kumimoji="1" lang="en-US" altLang="ja-JP" sz="1100" b="0" kern="1200" dirty="0">
                          <a:solidFill>
                            <a:schemeClr val="tx1"/>
                          </a:solidFill>
                          <a:latin typeface="BIZ UDゴシック" panose="020B0400000000000000" pitchFamily="49" charset="-128"/>
                          <a:ea typeface="BIZ UDゴシック" panose="020B0400000000000000" pitchFamily="49" charset="-128"/>
                          <a:cs typeface="+mn-cs"/>
                        </a:rPr>
                        <a:t>4</a:t>
                      </a:r>
                      <a:r>
                        <a:rPr kumimoji="1" lang="ja-JP" altLang="en-US" sz="1100" b="0" kern="1200" dirty="0">
                          <a:solidFill>
                            <a:schemeClr val="tx1"/>
                          </a:solidFill>
                          <a:latin typeface="BIZ UDゴシック" panose="020B0400000000000000" pitchFamily="49" charset="-128"/>
                          <a:ea typeface="BIZ UDゴシック" panose="020B0400000000000000" pitchFamily="49" charset="-128"/>
                          <a:cs typeface="+mn-cs"/>
                        </a:rPr>
                        <a:t>章</a:t>
                      </a:r>
                    </a:p>
                  </a:txBody>
                  <a:tcPr marT="0"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4">
                        <a:lumMod val="40000"/>
                        <a:lumOff val="60000"/>
                      </a:schemeClr>
                    </a:solidFill>
                  </a:tcPr>
                </a:tc>
                <a:tc>
                  <a:txBody>
                    <a:bodyPr/>
                    <a:lstStyle/>
                    <a:p>
                      <a:pPr marL="0" algn="l" defTabSz="457200" rtl="0" eaLnBrk="1" latinLnBrk="0" hangingPunct="1"/>
                      <a:r>
                        <a:rPr kumimoji="1" lang="ja-JP" altLang="en-US" sz="1100" b="0" kern="1200" dirty="0">
                          <a:solidFill>
                            <a:schemeClr val="tx1"/>
                          </a:solidFill>
                          <a:latin typeface="BIZ UDゴシック" panose="020B0400000000000000" pitchFamily="49" charset="-128"/>
                          <a:ea typeface="BIZ UDゴシック" panose="020B0400000000000000" pitchFamily="49" charset="-128"/>
                          <a:cs typeface="+mn-cs"/>
                        </a:rPr>
                        <a:t>大雪対策</a:t>
                      </a:r>
                    </a:p>
                  </a:txBody>
                  <a:tcPr marT="0" marB="0" anchor="ctr">
                    <a:lnL w="6350" cap="flat" cmpd="sng" algn="ctr">
                      <a:solidFill>
                        <a:schemeClr val="bg1"/>
                      </a:solidFill>
                      <a:prstDash val="solid"/>
                      <a:round/>
                      <a:headEnd type="none" w="med" len="med"/>
                      <a:tailEnd type="none" w="med" len="med"/>
                    </a:lnL>
                    <a:lnR w="12700" cap="flat" cmpd="sng" algn="ctr">
                      <a:solidFill>
                        <a:srgbClr val="41719C"/>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1793294876"/>
                  </a:ext>
                </a:extLst>
              </a:tr>
              <a:tr h="235392">
                <a:tc vMerge="1">
                  <a:txBody>
                    <a:bodyPr/>
                    <a:lstStyle/>
                    <a:p>
                      <a:pPr marL="0" algn="l" defTabSz="457200" rtl="0" eaLnBrk="1" latinLnBrk="0" hangingPunct="1"/>
                      <a:endParaRPr kumimoji="1" lang="ja-JP" altLang="en-US" sz="1800" b="0" kern="1200" dirty="0">
                        <a:solidFill>
                          <a:schemeClr val="tx1"/>
                        </a:solidFill>
                        <a:latin typeface="BIZ UDゴシック" panose="020B0400000000000000" pitchFamily="49" charset="-128"/>
                        <a:ea typeface="BIZ UDゴシック" panose="020B0400000000000000" pitchFamily="49" charset="-128"/>
                        <a:cs typeface="+mn-cs"/>
                      </a:endParaRPr>
                    </a:p>
                  </a:txBody>
                  <a:tcPr marT="0" marB="0" anchor="ctr">
                    <a:lnL w="12700" cap="flat" cmpd="sng" algn="ctr">
                      <a:solidFill>
                        <a:srgbClr val="9B320E"/>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ap="flat" cmpd="sng" algn="ctr">
                      <a:solidFill>
                        <a:srgbClr val="9B320E"/>
                      </a:solidFill>
                      <a:prstDash val="solid"/>
                      <a:round/>
                      <a:headEnd type="none" w="med" len="med"/>
                      <a:tailEnd type="none" w="med" len="med"/>
                    </a:lnT>
                    <a:lnB w="12700" cap="flat" cmpd="sng" algn="ctr">
                      <a:solidFill>
                        <a:srgbClr val="9B320E"/>
                      </a:solidFill>
                      <a:prstDash val="solid"/>
                      <a:round/>
                      <a:headEnd type="none" w="med" len="med"/>
                      <a:tailEnd type="none" w="med" len="med"/>
                    </a:lnB>
                    <a:solidFill>
                      <a:schemeClr val="accent1">
                        <a:lumMod val="20000"/>
                        <a:lumOff val="80000"/>
                      </a:schemeClr>
                    </a:solidFill>
                  </a:tcPr>
                </a:tc>
                <a:tc>
                  <a:txBody>
                    <a:bodyPr/>
                    <a:lstStyle/>
                    <a:p>
                      <a:pPr marL="0" algn="l" defTabSz="457200" rtl="0" eaLnBrk="1" latinLnBrk="0" hangingPunct="1"/>
                      <a:r>
                        <a:rPr kumimoji="1" lang="ja-JP" altLang="en-US" sz="1100" b="0" kern="1200" dirty="0">
                          <a:solidFill>
                            <a:schemeClr val="tx1"/>
                          </a:solidFill>
                          <a:latin typeface="BIZ UDゴシック" panose="020B0400000000000000" pitchFamily="49" charset="-128"/>
                          <a:ea typeface="BIZ UDゴシック" panose="020B0400000000000000" pitchFamily="49" charset="-128"/>
                          <a:cs typeface="+mn-cs"/>
                        </a:rPr>
                        <a:t>第</a:t>
                      </a:r>
                      <a:r>
                        <a:rPr kumimoji="1" lang="en-US" altLang="ja-JP" sz="1100" b="0" kern="1200" dirty="0">
                          <a:solidFill>
                            <a:schemeClr val="tx1"/>
                          </a:solidFill>
                          <a:latin typeface="BIZ UDゴシック" panose="020B0400000000000000" pitchFamily="49" charset="-128"/>
                          <a:ea typeface="BIZ UDゴシック" panose="020B0400000000000000" pitchFamily="49" charset="-128"/>
                          <a:cs typeface="+mn-cs"/>
                        </a:rPr>
                        <a:t>5</a:t>
                      </a:r>
                      <a:r>
                        <a:rPr kumimoji="1" lang="ja-JP" altLang="en-US" sz="1100" b="0" kern="1200" dirty="0">
                          <a:solidFill>
                            <a:schemeClr val="tx1"/>
                          </a:solidFill>
                          <a:latin typeface="BIZ UDゴシック" panose="020B0400000000000000" pitchFamily="49" charset="-128"/>
                          <a:ea typeface="BIZ UDゴシック" panose="020B0400000000000000" pitchFamily="49" charset="-128"/>
                          <a:cs typeface="+mn-cs"/>
                        </a:rPr>
                        <a:t>章</a:t>
                      </a:r>
                    </a:p>
                  </a:txBody>
                  <a:tcPr marT="0"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4">
                        <a:lumMod val="40000"/>
                        <a:lumOff val="60000"/>
                      </a:schemeClr>
                    </a:solidFill>
                  </a:tcPr>
                </a:tc>
                <a:tc>
                  <a:txBody>
                    <a:bodyPr/>
                    <a:lstStyle/>
                    <a:p>
                      <a:pPr marL="0" algn="l" defTabSz="457200" rtl="0" eaLnBrk="1" latinLnBrk="0" hangingPunct="1"/>
                      <a:r>
                        <a:rPr kumimoji="1" lang="ja-JP" altLang="en-US" sz="1100" b="0" kern="1200" dirty="0">
                          <a:solidFill>
                            <a:schemeClr val="tx1"/>
                          </a:solidFill>
                          <a:latin typeface="BIZ UDゴシック" panose="020B0400000000000000" pitchFamily="49" charset="-128"/>
                          <a:ea typeface="BIZ UDゴシック" panose="020B0400000000000000" pitchFamily="49" charset="-128"/>
                          <a:cs typeface="+mn-cs"/>
                        </a:rPr>
                        <a:t>航空災害対策</a:t>
                      </a:r>
                    </a:p>
                  </a:txBody>
                  <a:tcPr marT="0" marB="0" anchor="ctr">
                    <a:lnL w="6350" cap="flat" cmpd="sng" algn="ctr">
                      <a:solidFill>
                        <a:schemeClr val="bg1"/>
                      </a:solidFill>
                      <a:prstDash val="solid"/>
                      <a:round/>
                      <a:headEnd type="none" w="med" len="med"/>
                      <a:tailEnd type="none" w="med" len="med"/>
                    </a:lnL>
                    <a:lnR w="12700" cap="flat" cmpd="sng" algn="ctr">
                      <a:solidFill>
                        <a:srgbClr val="41719C"/>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1756024149"/>
                  </a:ext>
                </a:extLst>
              </a:tr>
              <a:tr h="235392">
                <a:tc vMerge="1">
                  <a:txBody>
                    <a:bodyPr/>
                    <a:lstStyle/>
                    <a:p>
                      <a:pPr marL="0" algn="l" defTabSz="457200" rtl="0" eaLnBrk="1" latinLnBrk="0" hangingPunct="1"/>
                      <a:endParaRPr kumimoji="1" lang="ja-JP" altLang="en-US" sz="1800" b="0" kern="1200" dirty="0">
                        <a:solidFill>
                          <a:schemeClr val="tx1"/>
                        </a:solidFill>
                        <a:latin typeface="BIZ UDゴシック" panose="020B0400000000000000" pitchFamily="49" charset="-128"/>
                        <a:ea typeface="BIZ UDゴシック" panose="020B0400000000000000" pitchFamily="49" charset="-128"/>
                        <a:cs typeface="+mn-cs"/>
                      </a:endParaRPr>
                    </a:p>
                  </a:txBody>
                  <a:tcPr marT="0" marB="0" anchor="ctr">
                    <a:lnL w="12700" cap="flat" cmpd="sng" algn="ctr">
                      <a:solidFill>
                        <a:srgbClr val="9B320E"/>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ap="flat" cmpd="sng" algn="ctr">
                      <a:solidFill>
                        <a:srgbClr val="9B320E"/>
                      </a:solidFill>
                      <a:prstDash val="solid"/>
                      <a:round/>
                      <a:headEnd type="none" w="med" len="med"/>
                      <a:tailEnd type="none" w="med" len="med"/>
                    </a:lnT>
                    <a:lnB w="12700" cap="flat" cmpd="sng" algn="ctr">
                      <a:solidFill>
                        <a:srgbClr val="9B320E"/>
                      </a:solidFill>
                      <a:prstDash val="solid"/>
                      <a:round/>
                      <a:headEnd type="none" w="med" len="med"/>
                      <a:tailEnd type="none" w="med" len="med"/>
                    </a:lnB>
                    <a:solidFill>
                      <a:schemeClr val="accent1">
                        <a:lumMod val="20000"/>
                        <a:lumOff val="80000"/>
                      </a:schemeClr>
                    </a:solidFill>
                  </a:tcPr>
                </a:tc>
                <a:tc>
                  <a:txBody>
                    <a:bodyPr/>
                    <a:lstStyle/>
                    <a:p>
                      <a:pPr marL="0" algn="l" defTabSz="457200" rtl="0" eaLnBrk="1" latinLnBrk="0" hangingPunct="1"/>
                      <a:r>
                        <a:rPr kumimoji="1" lang="ja-JP" altLang="en-US" sz="1100" b="0" kern="1200" dirty="0">
                          <a:solidFill>
                            <a:schemeClr val="tx1"/>
                          </a:solidFill>
                          <a:latin typeface="BIZ UDゴシック" panose="020B0400000000000000" pitchFamily="49" charset="-128"/>
                          <a:ea typeface="BIZ UDゴシック" panose="020B0400000000000000" pitchFamily="49" charset="-128"/>
                          <a:cs typeface="+mn-cs"/>
                        </a:rPr>
                        <a:t>第</a:t>
                      </a:r>
                      <a:r>
                        <a:rPr kumimoji="1" lang="en-US" altLang="ja-JP" sz="1100" b="0" kern="1200" dirty="0">
                          <a:solidFill>
                            <a:schemeClr val="tx1"/>
                          </a:solidFill>
                          <a:latin typeface="BIZ UDゴシック" panose="020B0400000000000000" pitchFamily="49" charset="-128"/>
                          <a:ea typeface="BIZ UDゴシック" panose="020B0400000000000000" pitchFamily="49" charset="-128"/>
                          <a:cs typeface="+mn-cs"/>
                        </a:rPr>
                        <a:t>6</a:t>
                      </a:r>
                      <a:r>
                        <a:rPr kumimoji="1" lang="ja-JP" altLang="en-US" sz="1100" b="0" kern="1200" dirty="0">
                          <a:solidFill>
                            <a:schemeClr val="tx1"/>
                          </a:solidFill>
                          <a:latin typeface="BIZ UDゴシック" panose="020B0400000000000000" pitchFamily="49" charset="-128"/>
                          <a:ea typeface="BIZ UDゴシック" panose="020B0400000000000000" pitchFamily="49" charset="-128"/>
                          <a:cs typeface="+mn-cs"/>
                        </a:rPr>
                        <a:t>章</a:t>
                      </a:r>
                    </a:p>
                  </a:txBody>
                  <a:tcPr marT="0"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4">
                        <a:lumMod val="40000"/>
                        <a:lumOff val="60000"/>
                      </a:schemeClr>
                    </a:solidFill>
                  </a:tcPr>
                </a:tc>
                <a:tc>
                  <a:txBody>
                    <a:bodyPr/>
                    <a:lstStyle/>
                    <a:p>
                      <a:pPr marL="0" algn="l" defTabSz="457200" rtl="0" eaLnBrk="1" latinLnBrk="0" hangingPunct="1"/>
                      <a:r>
                        <a:rPr kumimoji="1" lang="ja-JP" altLang="en-US" sz="1100" b="0" kern="1200" dirty="0">
                          <a:solidFill>
                            <a:schemeClr val="tx1"/>
                          </a:solidFill>
                          <a:latin typeface="BIZ UDゴシック" panose="020B0400000000000000" pitchFamily="49" charset="-128"/>
                          <a:ea typeface="BIZ UDゴシック" panose="020B0400000000000000" pitchFamily="49" charset="-128"/>
                          <a:cs typeface="+mn-cs"/>
                        </a:rPr>
                        <a:t>鉄道災害対策</a:t>
                      </a:r>
                    </a:p>
                  </a:txBody>
                  <a:tcPr marT="0" marB="0" anchor="ctr">
                    <a:lnL w="6350" cap="flat" cmpd="sng" algn="ctr">
                      <a:solidFill>
                        <a:schemeClr val="bg1"/>
                      </a:solidFill>
                      <a:prstDash val="solid"/>
                      <a:round/>
                      <a:headEnd type="none" w="med" len="med"/>
                      <a:tailEnd type="none" w="med" len="med"/>
                    </a:lnL>
                    <a:lnR w="12700" cap="flat" cmpd="sng" algn="ctr">
                      <a:solidFill>
                        <a:srgbClr val="41719C"/>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4265706629"/>
                  </a:ext>
                </a:extLst>
              </a:tr>
              <a:tr h="235392">
                <a:tc vMerge="1">
                  <a:txBody>
                    <a:bodyPr/>
                    <a:lstStyle/>
                    <a:p>
                      <a:endParaRPr kumimoji="1" lang="ja-JP" altLang="en-US"/>
                    </a:p>
                  </a:txBody>
                  <a:tcPr/>
                </a:tc>
                <a:tc>
                  <a:txBody>
                    <a:bodyPr/>
                    <a:lstStyle/>
                    <a:p>
                      <a:pPr marL="0" algn="l" defTabSz="457200" rtl="0" eaLnBrk="1" latinLnBrk="0" hangingPunct="1"/>
                      <a:r>
                        <a:rPr kumimoji="1" lang="ja-JP" altLang="en-US" sz="1100" b="0" kern="1200" dirty="0">
                          <a:solidFill>
                            <a:schemeClr val="tx1"/>
                          </a:solidFill>
                          <a:latin typeface="BIZ UDゴシック" panose="020B0400000000000000" pitchFamily="49" charset="-128"/>
                          <a:ea typeface="BIZ UDゴシック" panose="020B0400000000000000" pitchFamily="49" charset="-128"/>
                          <a:cs typeface="+mn-cs"/>
                        </a:rPr>
                        <a:t>第</a:t>
                      </a:r>
                      <a:r>
                        <a:rPr kumimoji="1" lang="en-US" altLang="ja-JP" sz="1100" b="0" kern="1200" dirty="0">
                          <a:solidFill>
                            <a:schemeClr val="tx1"/>
                          </a:solidFill>
                          <a:latin typeface="BIZ UDゴシック" panose="020B0400000000000000" pitchFamily="49" charset="-128"/>
                          <a:ea typeface="BIZ UDゴシック" panose="020B0400000000000000" pitchFamily="49" charset="-128"/>
                          <a:cs typeface="+mn-cs"/>
                        </a:rPr>
                        <a:t>7</a:t>
                      </a:r>
                      <a:r>
                        <a:rPr kumimoji="1" lang="ja-JP" altLang="en-US" sz="1100" b="0" kern="1200" dirty="0">
                          <a:solidFill>
                            <a:schemeClr val="tx1"/>
                          </a:solidFill>
                          <a:latin typeface="BIZ UDゴシック" panose="020B0400000000000000" pitchFamily="49" charset="-128"/>
                          <a:ea typeface="BIZ UDゴシック" panose="020B0400000000000000" pitchFamily="49" charset="-128"/>
                          <a:cs typeface="+mn-cs"/>
                        </a:rPr>
                        <a:t>章</a:t>
                      </a:r>
                    </a:p>
                  </a:txBody>
                  <a:tcPr marT="0"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4">
                        <a:lumMod val="40000"/>
                        <a:lumOff val="60000"/>
                      </a:schemeClr>
                    </a:solidFill>
                  </a:tcPr>
                </a:tc>
                <a:tc>
                  <a:txBody>
                    <a:bodyPr/>
                    <a:lstStyle/>
                    <a:p>
                      <a:pPr marL="0" algn="l" defTabSz="457200" rtl="0" eaLnBrk="1" latinLnBrk="0" hangingPunct="1"/>
                      <a:r>
                        <a:rPr kumimoji="1" lang="ja-JP" altLang="en-US" sz="1100" b="0" kern="1200" dirty="0">
                          <a:solidFill>
                            <a:schemeClr val="tx1"/>
                          </a:solidFill>
                          <a:latin typeface="BIZ UDゴシック" panose="020B0400000000000000" pitchFamily="49" charset="-128"/>
                          <a:ea typeface="BIZ UDゴシック" panose="020B0400000000000000" pitchFamily="49" charset="-128"/>
                          <a:cs typeface="+mn-cs"/>
                        </a:rPr>
                        <a:t>放射性物質災害対策</a:t>
                      </a:r>
                    </a:p>
                  </a:txBody>
                  <a:tcPr marT="0" marB="0" anchor="ctr">
                    <a:lnL w="6350" cap="flat" cmpd="sng" algn="ctr">
                      <a:solidFill>
                        <a:schemeClr val="bg1"/>
                      </a:solidFill>
                      <a:prstDash val="solid"/>
                      <a:round/>
                      <a:headEnd type="none" w="med" len="med"/>
                      <a:tailEnd type="none" w="med" len="med"/>
                    </a:lnL>
                    <a:lnR w="12700" cap="flat" cmpd="sng" algn="ctr">
                      <a:solidFill>
                        <a:srgbClr val="41719C"/>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1537937623"/>
                  </a:ext>
                </a:extLst>
              </a:tr>
              <a:tr h="235392">
                <a:tc vMerge="1">
                  <a:txBody>
                    <a:bodyPr/>
                    <a:lstStyle/>
                    <a:p>
                      <a:endParaRPr kumimoji="1" lang="ja-JP" altLang="en-US"/>
                    </a:p>
                  </a:txBody>
                  <a:tcPr/>
                </a:tc>
                <a:tc>
                  <a:txBody>
                    <a:bodyPr/>
                    <a:lstStyle/>
                    <a:p>
                      <a:pPr marL="0" algn="l" defTabSz="457200" rtl="0" eaLnBrk="1" latinLnBrk="0" hangingPunct="1"/>
                      <a:r>
                        <a:rPr kumimoji="1" lang="ja-JP" altLang="en-US" sz="1100" b="0" kern="1200" dirty="0">
                          <a:solidFill>
                            <a:schemeClr val="tx1"/>
                          </a:solidFill>
                          <a:latin typeface="BIZ UDゴシック" panose="020B0400000000000000" pitchFamily="49" charset="-128"/>
                          <a:ea typeface="BIZ UDゴシック" panose="020B0400000000000000" pitchFamily="49" charset="-128"/>
                          <a:cs typeface="+mn-cs"/>
                        </a:rPr>
                        <a:t>第</a:t>
                      </a:r>
                      <a:r>
                        <a:rPr kumimoji="1" lang="en-US" altLang="ja-JP" sz="1100" b="0" kern="1200" dirty="0">
                          <a:solidFill>
                            <a:schemeClr val="tx1"/>
                          </a:solidFill>
                          <a:latin typeface="BIZ UDゴシック" panose="020B0400000000000000" pitchFamily="49" charset="-128"/>
                          <a:ea typeface="BIZ UDゴシック" panose="020B0400000000000000" pitchFamily="49" charset="-128"/>
                          <a:cs typeface="+mn-cs"/>
                        </a:rPr>
                        <a:t>8</a:t>
                      </a:r>
                      <a:r>
                        <a:rPr kumimoji="1" lang="ja-JP" altLang="en-US" sz="1100" b="0" kern="1200" dirty="0">
                          <a:solidFill>
                            <a:schemeClr val="tx1"/>
                          </a:solidFill>
                          <a:latin typeface="BIZ UDゴシック" panose="020B0400000000000000" pitchFamily="49" charset="-128"/>
                          <a:ea typeface="BIZ UDゴシック" panose="020B0400000000000000" pitchFamily="49" charset="-128"/>
                          <a:cs typeface="+mn-cs"/>
                        </a:rPr>
                        <a:t>章</a:t>
                      </a:r>
                    </a:p>
                  </a:txBody>
                  <a:tcPr marT="0"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4">
                        <a:lumMod val="40000"/>
                        <a:lumOff val="60000"/>
                      </a:schemeClr>
                    </a:solidFill>
                  </a:tcPr>
                </a:tc>
                <a:tc>
                  <a:txBody>
                    <a:bodyPr/>
                    <a:lstStyle/>
                    <a:p>
                      <a:pPr marL="0" algn="l" defTabSz="457200" rtl="0" eaLnBrk="1" latinLnBrk="0" hangingPunct="1"/>
                      <a:r>
                        <a:rPr kumimoji="1" lang="ja-JP" altLang="en-US" sz="1100" b="0" kern="1200" dirty="0">
                          <a:solidFill>
                            <a:schemeClr val="tx1"/>
                          </a:solidFill>
                          <a:latin typeface="BIZ UDゴシック" panose="020B0400000000000000" pitchFamily="49" charset="-128"/>
                          <a:ea typeface="BIZ UDゴシック" panose="020B0400000000000000" pitchFamily="49" charset="-128"/>
                          <a:cs typeface="+mn-cs"/>
                        </a:rPr>
                        <a:t>危険物等災害対策</a:t>
                      </a:r>
                    </a:p>
                  </a:txBody>
                  <a:tcPr marT="0" marB="0" anchor="ctr">
                    <a:lnL w="6350" cap="flat" cmpd="sng" algn="ctr">
                      <a:solidFill>
                        <a:schemeClr val="bg1"/>
                      </a:solidFill>
                      <a:prstDash val="solid"/>
                      <a:round/>
                      <a:headEnd type="none" w="med" len="med"/>
                      <a:tailEnd type="none" w="med" len="med"/>
                    </a:lnL>
                    <a:lnR w="12700" cap="flat" cmpd="sng" algn="ctr">
                      <a:solidFill>
                        <a:srgbClr val="41719C"/>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2174191009"/>
                  </a:ext>
                </a:extLst>
              </a:tr>
              <a:tr h="235392">
                <a:tc vMerge="1">
                  <a:txBody>
                    <a:bodyPr/>
                    <a:lstStyle/>
                    <a:p>
                      <a:pPr marL="0" algn="l" defTabSz="457200" rtl="0" eaLnBrk="1" latinLnBrk="0" hangingPunct="1"/>
                      <a:endParaRPr kumimoji="1" lang="ja-JP" altLang="en-US" sz="1800" b="0" kern="1200" dirty="0">
                        <a:solidFill>
                          <a:schemeClr val="tx1"/>
                        </a:solidFill>
                        <a:latin typeface="BIZ UDゴシック" panose="020B0400000000000000" pitchFamily="49" charset="-128"/>
                        <a:ea typeface="BIZ UDゴシック" panose="020B0400000000000000" pitchFamily="49" charset="-128"/>
                        <a:cs typeface="+mn-cs"/>
                      </a:endParaRPr>
                    </a:p>
                  </a:txBody>
                  <a:tcPr marT="0" marB="0" anchor="ctr">
                    <a:lnL w="12700" cap="flat" cmpd="sng" algn="ctr">
                      <a:solidFill>
                        <a:srgbClr val="9B320E"/>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ap="flat" cmpd="sng" algn="ctr">
                      <a:solidFill>
                        <a:srgbClr val="9B320E"/>
                      </a:solidFill>
                      <a:prstDash val="solid"/>
                      <a:round/>
                      <a:headEnd type="none" w="med" len="med"/>
                      <a:tailEnd type="none" w="med" len="med"/>
                    </a:lnT>
                    <a:lnB w="12700" cap="flat" cmpd="sng" algn="ctr">
                      <a:solidFill>
                        <a:srgbClr val="9B320E"/>
                      </a:solidFill>
                      <a:prstDash val="solid"/>
                      <a:round/>
                      <a:headEnd type="none" w="med" len="med"/>
                      <a:tailEnd type="none" w="med" len="med"/>
                    </a:lnB>
                    <a:solidFill>
                      <a:schemeClr val="accent1">
                        <a:lumMod val="20000"/>
                        <a:lumOff val="80000"/>
                      </a:schemeClr>
                    </a:solidFill>
                  </a:tcPr>
                </a:tc>
                <a:tc>
                  <a:txBody>
                    <a:bodyPr/>
                    <a:lstStyle/>
                    <a:p>
                      <a:pPr marL="0" algn="l" defTabSz="457200" rtl="0" eaLnBrk="1" latinLnBrk="0" hangingPunct="1"/>
                      <a:r>
                        <a:rPr kumimoji="1" lang="ja-JP" altLang="en-US" sz="1100" b="0" kern="1200" dirty="0">
                          <a:solidFill>
                            <a:schemeClr val="tx1"/>
                          </a:solidFill>
                          <a:latin typeface="BIZ UDゴシック" panose="020B0400000000000000" pitchFamily="49" charset="-128"/>
                          <a:ea typeface="BIZ UDゴシック" panose="020B0400000000000000" pitchFamily="49" charset="-128"/>
                          <a:cs typeface="+mn-cs"/>
                        </a:rPr>
                        <a:t>第</a:t>
                      </a:r>
                      <a:r>
                        <a:rPr kumimoji="1" lang="en-US" altLang="ja-JP" sz="1100" b="0" kern="1200" dirty="0">
                          <a:solidFill>
                            <a:schemeClr val="tx1"/>
                          </a:solidFill>
                          <a:latin typeface="BIZ UDゴシック" panose="020B0400000000000000" pitchFamily="49" charset="-128"/>
                          <a:ea typeface="BIZ UDゴシック" panose="020B0400000000000000" pitchFamily="49" charset="-128"/>
                          <a:cs typeface="+mn-cs"/>
                        </a:rPr>
                        <a:t>9</a:t>
                      </a:r>
                      <a:r>
                        <a:rPr kumimoji="1" lang="ja-JP" altLang="en-US" sz="1100" b="0" kern="1200" dirty="0">
                          <a:solidFill>
                            <a:schemeClr val="tx1"/>
                          </a:solidFill>
                          <a:latin typeface="BIZ UDゴシック" panose="020B0400000000000000" pitchFamily="49" charset="-128"/>
                          <a:ea typeface="BIZ UDゴシック" panose="020B0400000000000000" pitchFamily="49" charset="-128"/>
                          <a:cs typeface="+mn-cs"/>
                        </a:rPr>
                        <a:t>章</a:t>
                      </a:r>
                    </a:p>
                  </a:txBody>
                  <a:tcPr marT="0"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12700" cap="flat" cmpd="sng" algn="ctr">
                      <a:solidFill>
                        <a:srgbClr val="41719C"/>
                      </a:solidFill>
                      <a:prstDash val="solid"/>
                      <a:round/>
                      <a:headEnd type="none" w="med" len="med"/>
                      <a:tailEnd type="none" w="med" len="med"/>
                    </a:lnB>
                    <a:solidFill>
                      <a:schemeClr val="accent4">
                        <a:lumMod val="40000"/>
                        <a:lumOff val="60000"/>
                      </a:schemeClr>
                    </a:solidFill>
                  </a:tcPr>
                </a:tc>
                <a:tc>
                  <a:txBody>
                    <a:bodyPr/>
                    <a:lstStyle/>
                    <a:p>
                      <a:pPr marL="0" algn="l" defTabSz="457200" rtl="0" eaLnBrk="1" latinLnBrk="0" hangingPunct="1"/>
                      <a:r>
                        <a:rPr kumimoji="1" lang="ja-JP" altLang="en-US" sz="1100" b="0" kern="1200" dirty="0">
                          <a:solidFill>
                            <a:schemeClr val="tx1"/>
                          </a:solidFill>
                          <a:latin typeface="BIZ UDゴシック" panose="020B0400000000000000" pitchFamily="49" charset="-128"/>
                          <a:ea typeface="BIZ UDゴシック" panose="020B0400000000000000" pitchFamily="49" charset="-128"/>
                          <a:cs typeface="+mn-cs"/>
                        </a:rPr>
                        <a:t>大規模火災対策</a:t>
                      </a:r>
                    </a:p>
                  </a:txBody>
                  <a:tcPr marT="0" marB="0" anchor="ctr">
                    <a:lnL w="6350" cap="flat" cmpd="sng" algn="ctr">
                      <a:solidFill>
                        <a:schemeClr val="bg1"/>
                      </a:solidFill>
                      <a:prstDash val="solid"/>
                      <a:round/>
                      <a:headEnd type="none" w="med" len="med"/>
                      <a:tailEnd type="none" w="med" len="med"/>
                    </a:lnL>
                    <a:lnR w="12700" cap="flat" cmpd="sng" algn="ctr">
                      <a:solidFill>
                        <a:srgbClr val="41719C"/>
                      </a:solidFill>
                      <a:prstDash val="solid"/>
                      <a:round/>
                      <a:headEnd type="none" w="med" len="med"/>
                      <a:tailEnd type="none" w="med" len="med"/>
                    </a:lnR>
                    <a:lnT w="6350" cap="flat" cmpd="sng" algn="ctr">
                      <a:solidFill>
                        <a:schemeClr val="bg1"/>
                      </a:solidFill>
                      <a:prstDash val="solid"/>
                      <a:round/>
                      <a:headEnd type="none" w="med" len="med"/>
                      <a:tailEnd type="none" w="med" len="med"/>
                    </a:lnT>
                    <a:lnB w="12700" cap="flat" cmpd="sng" algn="ctr">
                      <a:solidFill>
                        <a:srgbClr val="41719C"/>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3621388579"/>
                  </a:ext>
                </a:extLst>
              </a:tr>
            </a:tbl>
          </a:graphicData>
        </a:graphic>
      </p:graphicFrame>
      <p:sp>
        <p:nvSpPr>
          <p:cNvPr id="128" name="テキスト ボックス 127"/>
          <p:cNvSpPr txBox="1"/>
          <p:nvPr/>
        </p:nvSpPr>
        <p:spPr>
          <a:xfrm>
            <a:off x="8669553" y="3012518"/>
            <a:ext cx="2041386" cy="369332"/>
          </a:xfrm>
          <a:prstGeom prst="rect">
            <a:avLst/>
          </a:prstGeom>
        </p:spPr>
        <p:txBody>
          <a:bodyPr wrap="square" rtlCol="0">
            <a:spAutoFit/>
          </a:bodyPr>
          <a:lstStyle/>
          <a:p>
            <a:r>
              <a:rPr lang="ja-JP" altLang="en-US" dirty="0">
                <a:latin typeface="BIZ UDゴシック" panose="020B0400000000000000" pitchFamily="49" charset="-128"/>
                <a:ea typeface="BIZ UDゴシック" panose="020B0400000000000000" pitchFamily="49" charset="-128"/>
              </a:rPr>
              <a:t>令和３年修正</a:t>
            </a:r>
          </a:p>
        </p:txBody>
      </p:sp>
    </p:spTree>
    <p:extLst>
      <p:ext uri="{BB962C8B-B14F-4D97-AF65-F5344CB8AC3E}">
        <p14:creationId xmlns:p14="http://schemas.microsoft.com/office/powerpoint/2010/main" val="12275882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p:cNvSpPr/>
          <p:nvPr/>
        </p:nvSpPr>
        <p:spPr>
          <a:xfrm>
            <a:off x="136104" y="1160406"/>
            <a:ext cx="12579117" cy="8176698"/>
          </a:xfrm>
          <a:prstGeom prst="rect">
            <a:avLst/>
          </a:prstGeom>
          <a:no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テキスト ボックス 3"/>
          <p:cNvSpPr txBox="1"/>
          <p:nvPr/>
        </p:nvSpPr>
        <p:spPr>
          <a:xfrm>
            <a:off x="-20217" y="48072"/>
            <a:ext cx="12801599" cy="830997"/>
          </a:xfrm>
          <a:prstGeom prst="rect">
            <a:avLst/>
          </a:prstGeom>
          <a:noFill/>
        </p:spPr>
        <p:txBody>
          <a:bodyPr wrap="square" rtlCol="0">
            <a:spAutoFit/>
          </a:bodyPr>
          <a:lstStyle/>
          <a:p>
            <a:pPr algn="ctr">
              <a:spcAft>
                <a:spcPts val="0"/>
              </a:spcAft>
            </a:pPr>
            <a:r>
              <a:rPr lang="ja-JP" altLang="en-US" sz="2400" dirty="0">
                <a:solidFill>
                  <a:srgbClr val="000000"/>
                </a:solidFill>
                <a:latin typeface="HGSｺﾞｼｯｸM" panose="020B0600000000000000" pitchFamily="50" charset="-128"/>
                <a:ea typeface="HGSｺﾞｼｯｸM" panose="020B0600000000000000" pitchFamily="50" charset="-128"/>
                <a:cs typeface="Times New Roman"/>
              </a:rPr>
              <a:t>日野市地域防災計画［令和３年修正］</a:t>
            </a:r>
            <a:endParaRPr lang="ja-JP" altLang="en-US" sz="1400" dirty="0">
              <a:solidFill>
                <a:srgbClr val="000000"/>
              </a:solidFill>
              <a:latin typeface="HGSｺﾞｼｯｸM" panose="020B0600000000000000" pitchFamily="50" charset="-128"/>
              <a:ea typeface="HGSｺﾞｼｯｸM" panose="020B0600000000000000" pitchFamily="50" charset="-128"/>
              <a:cs typeface="Times New Roman"/>
            </a:endParaRPr>
          </a:p>
          <a:p>
            <a:pPr algn="ctr">
              <a:spcAft>
                <a:spcPts val="0"/>
              </a:spcAft>
            </a:pPr>
            <a:endParaRPr lang="ja-JP" sz="2400" dirty="0">
              <a:effectLst/>
              <a:latin typeface="HGSｺﾞｼｯｸM" panose="020B0600000000000000" pitchFamily="50" charset="-128"/>
              <a:ea typeface="HGSｺﾞｼｯｸM" panose="020B0600000000000000" pitchFamily="50" charset="-128"/>
              <a:cs typeface="ＭＳ Ｐゴシック"/>
            </a:endParaRPr>
          </a:p>
        </p:txBody>
      </p:sp>
      <p:sp>
        <p:nvSpPr>
          <p:cNvPr id="7" name="正方形/長方形 6"/>
          <p:cNvSpPr/>
          <p:nvPr/>
        </p:nvSpPr>
        <p:spPr>
          <a:xfrm>
            <a:off x="142961" y="827417"/>
            <a:ext cx="12572260" cy="343712"/>
          </a:xfrm>
          <a:prstGeom prst="rect">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bg1"/>
                </a:solidFill>
                <a:latin typeface="HGPｺﾞｼｯｸE" panose="020B0900000000000000" pitchFamily="50" charset="-128"/>
                <a:ea typeface="HGPｺﾞｼｯｸE" panose="020B0900000000000000" pitchFamily="50" charset="-128"/>
              </a:rPr>
              <a:t>３</a:t>
            </a:r>
            <a:r>
              <a:rPr lang="en-US" altLang="ja-JP" dirty="0">
                <a:solidFill>
                  <a:schemeClr val="bg1"/>
                </a:solidFill>
                <a:latin typeface="HGPｺﾞｼｯｸE" panose="020B0900000000000000" pitchFamily="50" charset="-128"/>
                <a:ea typeface="HGPｺﾞｼｯｸE" panose="020B0900000000000000" pitchFamily="50" charset="-128"/>
              </a:rPr>
              <a:t>.</a:t>
            </a:r>
            <a:r>
              <a:rPr lang="ja-JP" altLang="en-US" dirty="0">
                <a:solidFill>
                  <a:schemeClr val="bg1"/>
                </a:solidFill>
                <a:latin typeface="HGPｺﾞｼｯｸE" panose="020B0900000000000000" pitchFamily="50" charset="-128"/>
                <a:ea typeface="HGPｺﾞｼｯｸE" panose="020B0900000000000000" pitchFamily="50" charset="-128"/>
              </a:rPr>
              <a:t>　修正のポイント（重点箇所抜粋）</a:t>
            </a:r>
          </a:p>
        </p:txBody>
      </p:sp>
      <p:sp>
        <p:nvSpPr>
          <p:cNvPr id="50" name="角丸四角形 49"/>
          <p:cNvSpPr/>
          <p:nvPr/>
        </p:nvSpPr>
        <p:spPr>
          <a:xfrm>
            <a:off x="864900" y="1948643"/>
            <a:ext cx="1143412" cy="1230817"/>
          </a:xfrm>
          <a:prstGeom prst="round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0"/>
              </a:spcAft>
            </a:pPr>
            <a:r>
              <a:rPr lang="ja-JP" altLang="en-US" sz="1600" kern="100" dirty="0">
                <a:ea typeface="HGPｺﾞｼｯｸE" panose="020B0900000000000000" pitchFamily="50" charset="-128"/>
                <a:cs typeface="Times New Roman" panose="02020603050405020304" pitchFamily="18" charset="0"/>
              </a:rPr>
              <a:t>避難所運営の改善</a:t>
            </a:r>
            <a:endParaRPr lang="ja-JP" sz="1600" kern="100" dirty="0">
              <a:effectLst/>
              <a:ea typeface="游明朝" panose="02020400000000000000" pitchFamily="18" charset="-128"/>
              <a:cs typeface="Times New Roman" panose="02020603050405020304" pitchFamily="18" charset="0"/>
            </a:endParaRPr>
          </a:p>
        </p:txBody>
      </p:sp>
      <p:cxnSp>
        <p:nvCxnSpPr>
          <p:cNvPr id="60" name="直線矢印コネクタ 59"/>
          <p:cNvCxnSpPr/>
          <p:nvPr/>
        </p:nvCxnSpPr>
        <p:spPr>
          <a:xfrm>
            <a:off x="5110503" y="2312327"/>
            <a:ext cx="720080" cy="0"/>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graphicFrame>
        <p:nvGraphicFramePr>
          <p:cNvPr id="104" name="表 103"/>
          <p:cNvGraphicFramePr>
            <a:graphicFrameLocks noGrp="1"/>
          </p:cNvGraphicFramePr>
          <p:nvPr>
            <p:extLst>
              <p:ext uri="{D42A27DB-BD31-4B8C-83A1-F6EECF244321}">
                <p14:modId xmlns:p14="http://schemas.microsoft.com/office/powerpoint/2010/main" val="2822103140"/>
              </p:ext>
            </p:extLst>
          </p:nvPr>
        </p:nvGraphicFramePr>
        <p:xfrm>
          <a:off x="2008311" y="1951414"/>
          <a:ext cx="4306110" cy="1233061"/>
        </p:xfrm>
        <a:graphic>
          <a:graphicData uri="http://schemas.openxmlformats.org/drawingml/2006/table">
            <a:tbl>
              <a:tblPr firstRow="1" bandRow="1">
                <a:tableStyleId>{5C22544A-7EE6-4342-B048-85BDC9FD1C3A}</a:tableStyleId>
              </a:tblPr>
              <a:tblGrid>
                <a:gridCol w="4306110">
                  <a:extLst>
                    <a:ext uri="{9D8B030D-6E8A-4147-A177-3AD203B41FA5}">
                      <a16:colId xmlns:a16="http://schemas.microsoft.com/office/drawing/2014/main" val="2302352421"/>
                    </a:ext>
                  </a:extLst>
                </a:gridCol>
              </a:tblGrid>
              <a:tr h="448373">
                <a:tc>
                  <a:txBody>
                    <a:bodyPr/>
                    <a:lstStyle/>
                    <a:p>
                      <a:pPr marL="0" algn="l" defTabSz="457200" rtl="0" eaLnBrk="1" latinLnBrk="0" hangingPunct="1"/>
                      <a:r>
                        <a:rPr kumimoji="1" lang="ja-JP" altLang="en-US" sz="1100" b="0" kern="1200" dirty="0">
                          <a:solidFill>
                            <a:schemeClr val="tx1"/>
                          </a:solidFill>
                          <a:latin typeface="BIZ UDゴシック" panose="020B0400000000000000" pitchFamily="49" charset="-128"/>
                          <a:ea typeface="BIZ UDゴシック" panose="020B0400000000000000" pitchFamily="49" charset="-128"/>
                        </a:rPr>
                        <a:t>避難所運営の取組強化のため、地域防災会を計画本文に位置づけ</a:t>
                      </a:r>
                      <a:endParaRPr kumimoji="1" lang="ja-JP" altLang="en-US" sz="1100" b="0" kern="1200" dirty="0">
                        <a:solidFill>
                          <a:schemeClr val="tx1"/>
                        </a:solidFill>
                        <a:latin typeface="BIZ UDゴシック" panose="020B0400000000000000" pitchFamily="49" charset="-128"/>
                        <a:ea typeface="BIZ UDゴシック" panose="020B0400000000000000" pitchFamily="49" charset="-128"/>
                        <a:cs typeface="+mn-cs"/>
                      </a:endParaRPr>
                    </a:p>
                  </a:txBody>
                  <a:tcPr marT="0"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ap="flat" cmpd="sng" algn="ctr">
                      <a:solidFill>
                        <a:srgbClr val="41719C"/>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426364425"/>
                  </a:ext>
                </a:extLst>
              </a:tr>
              <a:tr h="392344">
                <a:tc>
                  <a:txBody>
                    <a:bodyPr/>
                    <a:lstStyle/>
                    <a:p>
                      <a:pPr lvl="0" algn="l" defTabSz="533400">
                        <a:lnSpc>
                          <a:spcPct val="90000"/>
                        </a:lnSpc>
                        <a:spcBef>
                          <a:spcPct val="0"/>
                        </a:spcBef>
                        <a:spcAft>
                          <a:spcPct val="35000"/>
                        </a:spcAft>
                      </a:pPr>
                      <a:r>
                        <a:rPr lang="ja-JP" altLang="en-US" sz="1100" b="0" dirty="0">
                          <a:solidFill>
                            <a:schemeClr val="tx1"/>
                          </a:solidFill>
                          <a:latin typeface="BIZ UDゴシック" panose="020B0400000000000000" pitchFamily="49" charset="-128"/>
                          <a:ea typeface="BIZ UDゴシック" panose="020B0400000000000000" pitchFamily="49" charset="-128"/>
                        </a:rPr>
                        <a:t>避難所における感染症対策及び環境改善のため、避難所の収容人数の考え方を変更（</a:t>
                      </a:r>
                      <a:r>
                        <a:rPr lang="en-US" altLang="ja-JP" sz="1100" b="0" dirty="0">
                          <a:solidFill>
                            <a:schemeClr val="tx1"/>
                          </a:solidFill>
                          <a:latin typeface="BIZ UDゴシック" panose="020B0400000000000000" pitchFamily="49" charset="-128"/>
                          <a:ea typeface="BIZ UDゴシック" panose="020B0400000000000000" pitchFamily="49" charset="-128"/>
                        </a:rPr>
                        <a:t>3.3</a:t>
                      </a:r>
                      <a:r>
                        <a:rPr lang="ja-JP" altLang="en-US" sz="1100" b="0" dirty="0">
                          <a:solidFill>
                            <a:schemeClr val="tx1"/>
                          </a:solidFill>
                          <a:latin typeface="BIZ UDゴシック" panose="020B0400000000000000" pitchFamily="49" charset="-128"/>
                          <a:ea typeface="BIZ UDゴシック" panose="020B0400000000000000" pitchFamily="49" charset="-128"/>
                        </a:rPr>
                        <a:t>㎡に</a:t>
                      </a:r>
                      <a:r>
                        <a:rPr lang="en-US" altLang="ja-JP" sz="1100" b="0" dirty="0">
                          <a:solidFill>
                            <a:schemeClr val="tx1"/>
                          </a:solidFill>
                          <a:latin typeface="BIZ UDゴシック" panose="020B0400000000000000" pitchFamily="49" charset="-128"/>
                          <a:ea typeface="BIZ UDゴシック" panose="020B0400000000000000" pitchFamily="49" charset="-128"/>
                        </a:rPr>
                        <a:t>2</a:t>
                      </a:r>
                      <a:r>
                        <a:rPr lang="ja-JP" altLang="en-US" sz="1100" b="0" dirty="0">
                          <a:solidFill>
                            <a:schemeClr val="tx1"/>
                          </a:solidFill>
                          <a:latin typeface="BIZ UDゴシック" panose="020B0400000000000000" pitchFamily="49" charset="-128"/>
                          <a:ea typeface="BIZ UDゴシック" panose="020B0400000000000000" pitchFamily="49" charset="-128"/>
                        </a:rPr>
                        <a:t>人→</a:t>
                      </a:r>
                      <a:r>
                        <a:rPr lang="en-US" altLang="ja-JP" sz="1100" b="0" dirty="0">
                          <a:solidFill>
                            <a:schemeClr val="tx1"/>
                          </a:solidFill>
                          <a:latin typeface="BIZ UDゴシック" panose="020B0400000000000000" pitchFamily="49" charset="-128"/>
                          <a:ea typeface="BIZ UDゴシック" panose="020B0400000000000000" pitchFamily="49" charset="-128"/>
                        </a:rPr>
                        <a:t>1</a:t>
                      </a:r>
                      <a:r>
                        <a:rPr lang="ja-JP" altLang="en-US" sz="1100" b="0" dirty="0">
                          <a:solidFill>
                            <a:schemeClr val="tx1"/>
                          </a:solidFill>
                          <a:latin typeface="BIZ UDゴシック" panose="020B0400000000000000" pitchFamily="49" charset="-128"/>
                          <a:ea typeface="BIZ UDゴシック" panose="020B0400000000000000" pitchFamily="49" charset="-128"/>
                        </a:rPr>
                        <a:t>人）</a:t>
                      </a:r>
                      <a:endParaRPr lang="en-US" altLang="ja-JP" sz="1100" b="0" dirty="0">
                        <a:solidFill>
                          <a:schemeClr val="tx1"/>
                        </a:solidFill>
                        <a:latin typeface="BIZ UDゴシック" panose="020B0400000000000000" pitchFamily="49" charset="-128"/>
                        <a:ea typeface="BIZ UDゴシック" panose="020B0400000000000000" pitchFamily="49" charset="-128"/>
                      </a:endParaRPr>
                    </a:p>
                  </a:txBody>
                  <a:tcPr marT="0"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4110863890"/>
                  </a:ext>
                </a:extLst>
              </a:tr>
              <a:tr h="392344">
                <a:tc>
                  <a:txBody>
                    <a:bodyPr/>
                    <a:lstStyle/>
                    <a:p>
                      <a:pPr lvl="0" algn="l" defTabSz="533400">
                        <a:lnSpc>
                          <a:spcPct val="90000"/>
                        </a:lnSpc>
                        <a:spcBef>
                          <a:spcPct val="0"/>
                        </a:spcBef>
                        <a:spcAft>
                          <a:spcPct val="35000"/>
                        </a:spcAft>
                      </a:pPr>
                      <a:r>
                        <a:rPr kumimoji="1" lang="ja-JP" altLang="en-US" sz="1100" b="0" kern="1200" dirty="0">
                          <a:solidFill>
                            <a:schemeClr val="tx1"/>
                          </a:solidFill>
                          <a:latin typeface="BIZ UDゴシック" panose="020B0400000000000000" pitchFamily="49" charset="-128"/>
                          <a:ea typeface="BIZ UDゴシック" panose="020B0400000000000000" pitchFamily="49" charset="-128"/>
                        </a:rPr>
                        <a:t>部を超えた人員体制により、対応人員を確保</a:t>
                      </a:r>
                      <a:endParaRPr kumimoji="1" lang="ja-JP" altLang="en-US" sz="1050" b="0" kern="1200" dirty="0">
                        <a:solidFill>
                          <a:schemeClr val="tx1"/>
                        </a:solidFill>
                        <a:latin typeface="BIZ UDゴシック" panose="020B0400000000000000" pitchFamily="49" charset="-128"/>
                        <a:ea typeface="BIZ UDゴシック" panose="020B0400000000000000" pitchFamily="49" charset="-128"/>
                      </a:endParaRPr>
                    </a:p>
                  </a:txBody>
                  <a:tcPr marT="0"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12700" cap="flat" cmpd="sng" algn="ctr">
                      <a:solidFill>
                        <a:srgbClr val="41719C"/>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4022595232"/>
                  </a:ext>
                </a:extLst>
              </a:tr>
            </a:tbl>
          </a:graphicData>
        </a:graphic>
      </p:graphicFrame>
      <p:graphicFrame>
        <p:nvGraphicFramePr>
          <p:cNvPr id="106" name="表 105"/>
          <p:cNvGraphicFramePr>
            <a:graphicFrameLocks noGrp="1"/>
          </p:cNvGraphicFramePr>
          <p:nvPr>
            <p:extLst>
              <p:ext uri="{D42A27DB-BD31-4B8C-83A1-F6EECF244321}">
                <p14:modId xmlns:p14="http://schemas.microsoft.com/office/powerpoint/2010/main" val="64253620"/>
              </p:ext>
            </p:extLst>
          </p:nvPr>
        </p:nvGraphicFramePr>
        <p:xfrm>
          <a:off x="6436847" y="1951414"/>
          <a:ext cx="6197350" cy="1233060"/>
        </p:xfrm>
        <a:graphic>
          <a:graphicData uri="http://schemas.openxmlformats.org/drawingml/2006/table">
            <a:tbl>
              <a:tblPr firstRow="1" bandRow="1">
                <a:tableStyleId>{5C22544A-7EE6-4342-B048-85BDC9FD1C3A}</a:tableStyleId>
              </a:tblPr>
              <a:tblGrid>
                <a:gridCol w="6197350">
                  <a:extLst>
                    <a:ext uri="{9D8B030D-6E8A-4147-A177-3AD203B41FA5}">
                      <a16:colId xmlns:a16="http://schemas.microsoft.com/office/drawing/2014/main" val="3772727311"/>
                    </a:ext>
                  </a:extLst>
                </a:gridCol>
              </a:tblGrid>
              <a:tr h="416222">
                <a:tc>
                  <a:txBody>
                    <a:bodyPr/>
                    <a:lstStyle/>
                    <a:p>
                      <a:pPr defTabSz="533400">
                        <a:lnSpc>
                          <a:spcPct val="90000"/>
                        </a:lnSpc>
                        <a:spcBef>
                          <a:spcPct val="0"/>
                        </a:spcBef>
                        <a:spcAft>
                          <a:spcPct val="35000"/>
                        </a:spcAft>
                      </a:pPr>
                      <a:r>
                        <a:rPr lang="ja-JP" altLang="en-US" sz="1100" b="0" dirty="0">
                          <a:solidFill>
                            <a:schemeClr val="tx1"/>
                          </a:solidFill>
                          <a:latin typeface="BIZ UDゴシック" panose="020B0400000000000000" pitchFamily="49" charset="-128"/>
                          <a:ea typeface="BIZ UDゴシック" panose="020B0400000000000000" pitchFamily="49" charset="-128"/>
                        </a:rPr>
                        <a:t>市は、地域防災会の活動を支援し、災害時の避難所運営を市と地域が一体となって行えるような体制づくりを目指す。</a:t>
                      </a:r>
                      <a:r>
                        <a:rPr lang="ja-JP" altLang="en-US" sz="1100" b="1" dirty="0">
                          <a:solidFill>
                            <a:schemeClr val="tx1"/>
                          </a:solidFill>
                          <a:latin typeface="BIZ UDゴシック" panose="020B0400000000000000" pitchFamily="49" charset="-128"/>
                          <a:ea typeface="BIZ UDゴシック" panose="020B0400000000000000" pitchFamily="49" charset="-128"/>
                        </a:rPr>
                        <a:t>（地震編</a:t>
                      </a:r>
                      <a:r>
                        <a:rPr lang="en-US" altLang="ja-JP" sz="1100" b="1" dirty="0">
                          <a:solidFill>
                            <a:schemeClr val="tx1"/>
                          </a:solidFill>
                          <a:latin typeface="BIZ UDゴシック" panose="020B0400000000000000" pitchFamily="49" charset="-128"/>
                          <a:ea typeface="BIZ UDゴシック" panose="020B0400000000000000" pitchFamily="49" charset="-128"/>
                        </a:rPr>
                        <a:t>P.31</a:t>
                      </a:r>
                      <a:r>
                        <a:rPr lang="ja-JP" altLang="en-US" sz="1100" b="1" dirty="0">
                          <a:solidFill>
                            <a:schemeClr val="tx1"/>
                          </a:solidFill>
                          <a:latin typeface="BIZ UDゴシック" panose="020B0400000000000000" pitchFamily="49" charset="-128"/>
                          <a:ea typeface="BIZ UDゴシック" panose="020B0400000000000000" pitchFamily="49" charset="-128"/>
                        </a:rPr>
                        <a:t>　風水害編</a:t>
                      </a:r>
                      <a:r>
                        <a:rPr lang="en-US" altLang="ja-JP" sz="1100" b="1" dirty="0">
                          <a:solidFill>
                            <a:schemeClr val="tx1"/>
                          </a:solidFill>
                          <a:latin typeface="BIZ UDゴシック" panose="020B0400000000000000" pitchFamily="49" charset="-128"/>
                          <a:ea typeface="BIZ UDゴシック" panose="020B0400000000000000" pitchFamily="49" charset="-128"/>
                        </a:rPr>
                        <a:t>P</a:t>
                      </a:r>
                      <a:r>
                        <a:rPr lang="en-US" altLang="ja-JP" sz="1100" b="1">
                          <a:solidFill>
                            <a:schemeClr val="tx1"/>
                          </a:solidFill>
                          <a:latin typeface="BIZ UDゴシック" panose="020B0400000000000000" pitchFamily="49" charset="-128"/>
                          <a:ea typeface="BIZ UDゴシック" panose="020B0400000000000000" pitchFamily="49" charset="-128"/>
                        </a:rPr>
                        <a:t>.36</a:t>
                      </a:r>
                      <a:r>
                        <a:rPr lang="ja-JP" altLang="en-US" sz="1100" b="1">
                          <a:solidFill>
                            <a:schemeClr val="tx1"/>
                          </a:solidFill>
                          <a:latin typeface="BIZ UDゴシック" panose="020B0400000000000000" pitchFamily="49" charset="-128"/>
                          <a:ea typeface="BIZ UDゴシック" panose="020B0400000000000000" pitchFamily="49" charset="-128"/>
                        </a:rPr>
                        <a:t>）</a:t>
                      </a:r>
                      <a:endParaRPr lang="ja-JP" altLang="en-US" sz="1100" b="1" dirty="0">
                        <a:solidFill>
                          <a:schemeClr val="tx1"/>
                        </a:solidFill>
                        <a:latin typeface="BIZ UDゴシック" panose="020B0400000000000000" pitchFamily="49" charset="-128"/>
                        <a:ea typeface="BIZ UDゴシック" panose="020B0400000000000000" pitchFamily="49" charset="-128"/>
                      </a:endParaRPr>
                    </a:p>
                  </a:txBody>
                  <a:tcPr marT="0" marB="0" anchor="ctr">
                    <a:lnL w="635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41719C"/>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2426364425"/>
                  </a:ext>
                </a:extLst>
              </a:tr>
              <a:tr h="428543">
                <a:tc>
                  <a:txBody>
                    <a:bodyPr/>
                    <a:lstStyle/>
                    <a:p>
                      <a:pPr defTabSz="533400">
                        <a:lnSpc>
                          <a:spcPct val="90000"/>
                        </a:lnSpc>
                        <a:spcBef>
                          <a:spcPct val="0"/>
                        </a:spcBef>
                        <a:spcAft>
                          <a:spcPct val="35000"/>
                        </a:spcAft>
                      </a:pPr>
                      <a:r>
                        <a:rPr lang="ja-JP" altLang="en-US" sz="1100" b="0" dirty="0">
                          <a:solidFill>
                            <a:schemeClr val="tx1"/>
                          </a:solidFill>
                          <a:latin typeface="BIZ UDゴシック" panose="020B0400000000000000" pitchFamily="49" charset="-128"/>
                          <a:ea typeface="BIZ UDゴシック" panose="020B0400000000000000" pitchFamily="49" charset="-128"/>
                        </a:rPr>
                        <a:t>新型コロナウイルス感染症の影響を考えみた上で、最大収容人数の想定（中略）した上で、現時点でシミュレーションの中で収容できる人口を予め想定し、それに必要な考え方や協定等の対策を講じていく。</a:t>
                      </a:r>
                      <a:r>
                        <a:rPr lang="ja-JP" altLang="en-US" sz="1100" b="1" dirty="0">
                          <a:solidFill>
                            <a:schemeClr val="tx1"/>
                          </a:solidFill>
                          <a:latin typeface="BIZ UDゴシック" panose="020B0400000000000000" pitchFamily="49" charset="-128"/>
                          <a:ea typeface="BIZ UDゴシック" panose="020B0400000000000000" pitchFamily="49" charset="-128"/>
                        </a:rPr>
                        <a:t>（風水害編</a:t>
                      </a:r>
                      <a:r>
                        <a:rPr lang="en-US" altLang="ja-JP" sz="1100" b="1" dirty="0">
                          <a:solidFill>
                            <a:schemeClr val="tx1"/>
                          </a:solidFill>
                          <a:latin typeface="BIZ UDゴシック" panose="020B0400000000000000" pitchFamily="49" charset="-128"/>
                          <a:ea typeface="BIZ UDゴシック" panose="020B0400000000000000" pitchFamily="49" charset="-128"/>
                        </a:rPr>
                        <a:t>P.54</a:t>
                      </a:r>
                      <a:r>
                        <a:rPr lang="ja-JP" altLang="en-US" sz="1100" b="1" dirty="0">
                          <a:solidFill>
                            <a:schemeClr val="tx1"/>
                          </a:solidFill>
                          <a:latin typeface="BIZ UDゴシック" panose="020B0400000000000000" pitchFamily="49" charset="-128"/>
                          <a:ea typeface="BIZ UDゴシック" panose="020B0400000000000000" pitchFamily="49" charset="-128"/>
                        </a:rPr>
                        <a:t>）</a:t>
                      </a:r>
                    </a:p>
                  </a:txBody>
                  <a:tcPr marT="0" marB="0" anchor="ctr">
                    <a:lnL w="635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4110863890"/>
                  </a:ext>
                </a:extLst>
              </a:tr>
              <a:tr h="364210">
                <a:tc>
                  <a:txBody>
                    <a:bodyPr/>
                    <a:lstStyle/>
                    <a:p>
                      <a:pPr defTabSz="533400">
                        <a:lnSpc>
                          <a:spcPct val="90000"/>
                        </a:lnSpc>
                        <a:spcBef>
                          <a:spcPct val="0"/>
                        </a:spcBef>
                        <a:spcAft>
                          <a:spcPct val="35000"/>
                        </a:spcAft>
                      </a:pPr>
                      <a:r>
                        <a:rPr lang="ja-JP" altLang="en-US" sz="1100" b="0" dirty="0">
                          <a:solidFill>
                            <a:schemeClr val="tx1"/>
                          </a:solidFill>
                          <a:latin typeface="BIZ UDゴシック" panose="020B0400000000000000" pitchFamily="49" charset="-128"/>
                          <a:ea typeface="BIZ UDゴシック" panose="020B0400000000000000" pitchFamily="49" charset="-128"/>
                        </a:rPr>
                        <a:t>人員体制の変更については資料集に記載。</a:t>
                      </a:r>
                    </a:p>
                  </a:txBody>
                  <a:tcPr marT="0" marB="0" anchor="ctr">
                    <a:lnL w="635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bg1"/>
                      </a:solidFill>
                      <a:prstDash val="solid"/>
                      <a:round/>
                      <a:headEnd type="none" w="med" len="med"/>
                      <a:tailEnd type="none" w="med" len="med"/>
                    </a:lnT>
                    <a:lnB w="12700" cap="flat" cmpd="sng" algn="ctr">
                      <a:solidFill>
                        <a:srgbClr val="41719C"/>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4022595232"/>
                  </a:ext>
                </a:extLst>
              </a:tr>
            </a:tbl>
          </a:graphicData>
        </a:graphic>
      </p:graphicFrame>
      <p:sp>
        <p:nvSpPr>
          <p:cNvPr id="113" name="テキスト ボックス 112"/>
          <p:cNvSpPr txBox="1"/>
          <p:nvPr/>
        </p:nvSpPr>
        <p:spPr>
          <a:xfrm>
            <a:off x="2008311" y="1462163"/>
            <a:ext cx="4306109" cy="369332"/>
          </a:xfrm>
          <a:prstGeom prst="rect">
            <a:avLst/>
          </a:prstGeom>
          <a:solidFill>
            <a:schemeClr val="accent1">
              <a:lumMod val="20000"/>
              <a:lumOff val="80000"/>
            </a:schemeClr>
          </a:solidFill>
          <a:ln>
            <a:solidFill>
              <a:schemeClr val="accent1"/>
            </a:solidFill>
          </a:ln>
        </p:spPr>
        <p:txBody>
          <a:bodyPr wrap="square" rtlCol="0">
            <a:spAutoFit/>
          </a:bodyPr>
          <a:lstStyle/>
          <a:p>
            <a:pPr algn="ctr"/>
            <a:r>
              <a:rPr lang="ja-JP" altLang="en-US" dirty="0">
                <a:latin typeface="BIZ UDゴシック" panose="020B0400000000000000" pitchFamily="49" charset="-128"/>
                <a:ea typeface="BIZ UDゴシック" panose="020B0400000000000000" pitchFamily="49" charset="-128"/>
              </a:rPr>
              <a:t>修正の観点</a:t>
            </a:r>
          </a:p>
        </p:txBody>
      </p:sp>
      <p:sp>
        <p:nvSpPr>
          <p:cNvPr id="114" name="テキスト ボックス 113"/>
          <p:cNvSpPr txBox="1"/>
          <p:nvPr/>
        </p:nvSpPr>
        <p:spPr>
          <a:xfrm>
            <a:off x="6436847" y="1458805"/>
            <a:ext cx="6197350" cy="369332"/>
          </a:xfrm>
          <a:prstGeom prst="rect">
            <a:avLst/>
          </a:prstGeom>
          <a:solidFill>
            <a:schemeClr val="accent4">
              <a:lumMod val="20000"/>
              <a:lumOff val="80000"/>
            </a:schemeClr>
          </a:solidFill>
          <a:ln>
            <a:solidFill>
              <a:schemeClr val="accent1"/>
            </a:solidFill>
          </a:ln>
        </p:spPr>
        <p:txBody>
          <a:bodyPr wrap="square" rtlCol="0">
            <a:spAutoFit/>
          </a:bodyPr>
          <a:lstStyle/>
          <a:p>
            <a:pPr algn="ctr"/>
            <a:r>
              <a:rPr lang="ja-JP" altLang="en-US" dirty="0">
                <a:latin typeface="BIZ UDゴシック" panose="020B0400000000000000" pitchFamily="49" charset="-128"/>
                <a:ea typeface="BIZ UDゴシック" panose="020B0400000000000000" pitchFamily="49" charset="-128"/>
              </a:rPr>
              <a:t>地域防災計画への反映</a:t>
            </a:r>
          </a:p>
        </p:txBody>
      </p:sp>
      <p:sp>
        <p:nvSpPr>
          <p:cNvPr id="127" name="角丸四角形 126"/>
          <p:cNvSpPr/>
          <p:nvPr/>
        </p:nvSpPr>
        <p:spPr>
          <a:xfrm>
            <a:off x="864900" y="3267025"/>
            <a:ext cx="1143412" cy="1562892"/>
          </a:xfrm>
          <a:prstGeom prst="round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45720" rIns="0" bIns="45720" numCol="1" spcCol="0" rtlCol="0" fromWordArt="0" anchor="ctr" anchorCtr="0" forceAA="0" compatLnSpc="1">
            <a:prstTxWarp prst="textNoShape">
              <a:avLst/>
            </a:prstTxWarp>
            <a:noAutofit/>
          </a:bodyPr>
          <a:lstStyle/>
          <a:p>
            <a:pPr algn="ctr">
              <a:spcAft>
                <a:spcPts val="0"/>
              </a:spcAft>
            </a:pPr>
            <a:r>
              <a:rPr lang="ja-JP" altLang="en-US" sz="1600" kern="100" dirty="0">
                <a:ea typeface="HGSｺﾞｼｯｸE" panose="020B0900000000000000" pitchFamily="50" charset="-128"/>
                <a:cs typeface="Times New Roman" panose="02020603050405020304" pitchFamily="18" charset="0"/>
              </a:rPr>
              <a:t>要配慮者</a:t>
            </a:r>
            <a:br>
              <a:rPr lang="en-US" altLang="ja-JP" sz="1600" kern="100" dirty="0">
                <a:ea typeface="HGSｺﾞｼｯｸE" panose="020B0900000000000000" pitchFamily="50" charset="-128"/>
                <a:cs typeface="Times New Roman" panose="02020603050405020304" pitchFamily="18" charset="0"/>
              </a:rPr>
            </a:br>
            <a:r>
              <a:rPr lang="ja-JP" altLang="en-US" sz="1600" kern="100" dirty="0">
                <a:ea typeface="HGSｺﾞｼｯｸE" panose="020B0900000000000000" pitchFamily="50" charset="-128"/>
                <a:cs typeface="Times New Roman" panose="02020603050405020304" pitchFamily="18" charset="0"/>
              </a:rPr>
              <a:t>対策の強化</a:t>
            </a:r>
            <a:endParaRPr lang="ja-JP" altLang="ja-JP" sz="1600" kern="100" dirty="0">
              <a:effectLst/>
              <a:ea typeface="游明朝" panose="02020400000000000000" pitchFamily="18" charset="-128"/>
              <a:cs typeface="Times New Roman" panose="02020603050405020304" pitchFamily="18" charset="0"/>
            </a:endParaRPr>
          </a:p>
        </p:txBody>
      </p:sp>
      <p:cxnSp>
        <p:nvCxnSpPr>
          <p:cNvPr id="128" name="直線矢印コネクタ 127"/>
          <p:cNvCxnSpPr/>
          <p:nvPr/>
        </p:nvCxnSpPr>
        <p:spPr>
          <a:xfrm>
            <a:off x="5110503" y="3714374"/>
            <a:ext cx="720080" cy="0"/>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graphicFrame>
        <p:nvGraphicFramePr>
          <p:cNvPr id="129" name="表 128"/>
          <p:cNvGraphicFramePr>
            <a:graphicFrameLocks noGrp="1"/>
          </p:cNvGraphicFramePr>
          <p:nvPr>
            <p:extLst>
              <p:ext uri="{D42A27DB-BD31-4B8C-83A1-F6EECF244321}">
                <p14:modId xmlns:p14="http://schemas.microsoft.com/office/powerpoint/2010/main" val="573313217"/>
              </p:ext>
            </p:extLst>
          </p:nvPr>
        </p:nvGraphicFramePr>
        <p:xfrm>
          <a:off x="2008309" y="3256732"/>
          <a:ext cx="4306111" cy="1573185"/>
        </p:xfrm>
        <a:graphic>
          <a:graphicData uri="http://schemas.openxmlformats.org/drawingml/2006/table">
            <a:tbl>
              <a:tblPr firstRow="1" bandRow="1">
                <a:tableStyleId>{5C22544A-7EE6-4342-B048-85BDC9FD1C3A}</a:tableStyleId>
              </a:tblPr>
              <a:tblGrid>
                <a:gridCol w="4306111">
                  <a:extLst>
                    <a:ext uri="{9D8B030D-6E8A-4147-A177-3AD203B41FA5}">
                      <a16:colId xmlns:a16="http://schemas.microsoft.com/office/drawing/2014/main" val="2302352421"/>
                    </a:ext>
                  </a:extLst>
                </a:gridCol>
              </a:tblGrid>
              <a:tr h="508582">
                <a:tc>
                  <a:txBody>
                    <a:bodyPr/>
                    <a:lstStyle/>
                    <a:p>
                      <a:pPr marL="0" algn="l" defTabSz="457200" rtl="0" eaLnBrk="1" latinLnBrk="0" hangingPunct="1"/>
                      <a:r>
                        <a:rPr kumimoji="1" lang="ja-JP" altLang="en-US" sz="1100" b="0" kern="1200" dirty="0">
                          <a:solidFill>
                            <a:schemeClr val="tx1"/>
                          </a:solidFill>
                          <a:latin typeface="BIZ UDゴシック" panose="020B0400000000000000" pitchFamily="49" charset="-128"/>
                          <a:ea typeface="BIZ UDゴシック" panose="020B0400000000000000" pitchFamily="49" charset="-128"/>
                        </a:rPr>
                        <a:t>避難所における思いやりスペースの充実</a:t>
                      </a:r>
                    </a:p>
                  </a:txBody>
                  <a:tcPr marT="0"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ap="flat" cmpd="sng" algn="ctr">
                      <a:solidFill>
                        <a:srgbClr val="41719C"/>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426364425"/>
                  </a:ext>
                </a:extLst>
              </a:tr>
              <a:tr h="445029">
                <a:tc>
                  <a:txBody>
                    <a:bodyPr/>
                    <a:lstStyle/>
                    <a:p>
                      <a:pPr lvl="0" algn="l" defTabSz="533400">
                        <a:lnSpc>
                          <a:spcPct val="90000"/>
                        </a:lnSpc>
                        <a:spcBef>
                          <a:spcPct val="0"/>
                        </a:spcBef>
                        <a:spcAft>
                          <a:spcPct val="35000"/>
                        </a:spcAft>
                      </a:pPr>
                      <a:r>
                        <a:rPr lang="ja-JP" altLang="en-US" sz="1200" dirty="0">
                          <a:latin typeface="BIZ UDゴシック" panose="020B0400000000000000" pitchFamily="49" charset="-128"/>
                          <a:ea typeface="BIZ UDゴシック" panose="020B0400000000000000" pitchFamily="49" charset="-128"/>
                        </a:rPr>
                        <a:t>個別避難計画の作成を位置づけ</a:t>
                      </a:r>
                      <a:r>
                        <a:rPr lang="ja-JP" altLang="en-US" sz="1100" dirty="0">
                          <a:latin typeface="BIZ UDゴシック" panose="020B0400000000000000" pitchFamily="49" charset="-128"/>
                          <a:ea typeface="BIZ UDゴシック" panose="020B0400000000000000" pitchFamily="49" charset="-128"/>
                        </a:rPr>
                        <a:t>、避難者の個別の必要性に応じた避難支援を目指す</a:t>
                      </a:r>
                      <a:endParaRPr lang="en-US" altLang="ja-JP" sz="1100" dirty="0">
                        <a:latin typeface="BIZ UDゴシック" panose="020B0400000000000000" pitchFamily="49" charset="-128"/>
                        <a:ea typeface="BIZ UDゴシック" panose="020B0400000000000000" pitchFamily="49" charset="-128"/>
                      </a:endParaRPr>
                    </a:p>
                  </a:txBody>
                  <a:tcPr marT="0"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4110863890"/>
                  </a:ext>
                </a:extLst>
              </a:tr>
              <a:tr h="445029">
                <a:tc>
                  <a:txBody>
                    <a:bodyPr/>
                    <a:lstStyle/>
                    <a:p>
                      <a:pPr marL="0" marR="0" lvl="0" indent="0" algn="l" defTabSz="533400" rtl="0" eaLnBrk="1" fontAlgn="auto" latinLnBrk="0" hangingPunct="1">
                        <a:lnSpc>
                          <a:spcPct val="90000"/>
                        </a:lnSpc>
                        <a:spcBef>
                          <a:spcPct val="0"/>
                        </a:spcBef>
                        <a:spcAft>
                          <a:spcPct val="35000"/>
                        </a:spcAft>
                        <a:buClrTx/>
                        <a:buSzTx/>
                        <a:buFontTx/>
                        <a:buNone/>
                        <a:tabLst/>
                        <a:defRPr/>
                      </a:pPr>
                      <a:r>
                        <a:rPr lang="ja-JP" altLang="en-US" sz="1100" dirty="0">
                          <a:latin typeface="BIZ UDゴシック" panose="020B0400000000000000" pitchFamily="49" charset="-128"/>
                          <a:ea typeface="BIZ UDゴシック" panose="020B0400000000000000" pitchFamily="49" charset="-128"/>
                        </a:rPr>
                        <a:t>公設の福祉避難所を位置づけ、受入体制を強化する</a:t>
                      </a:r>
                      <a:endParaRPr lang="en-US" altLang="ja-JP" sz="1100" dirty="0">
                        <a:latin typeface="BIZ UDゴシック" panose="020B0400000000000000" pitchFamily="49" charset="-128"/>
                        <a:ea typeface="BIZ UDゴシック" panose="020B0400000000000000" pitchFamily="49" charset="-128"/>
                      </a:endParaRPr>
                    </a:p>
                  </a:txBody>
                  <a:tcPr marT="0"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4022595232"/>
                  </a:ext>
                </a:extLst>
              </a:tr>
              <a:tr h="174545">
                <a:tc>
                  <a:txBody>
                    <a:bodyPr/>
                    <a:lstStyle/>
                    <a:p>
                      <a:pPr marL="0" marR="0" lvl="0" indent="0" algn="l" defTabSz="533400" rtl="0" eaLnBrk="1" fontAlgn="auto" latinLnBrk="0" hangingPunct="1">
                        <a:lnSpc>
                          <a:spcPct val="90000"/>
                        </a:lnSpc>
                        <a:spcBef>
                          <a:spcPct val="0"/>
                        </a:spcBef>
                        <a:spcAft>
                          <a:spcPct val="35000"/>
                        </a:spcAft>
                        <a:buClrTx/>
                        <a:buSzTx/>
                        <a:buFontTx/>
                        <a:buNone/>
                        <a:tabLst/>
                        <a:defRPr/>
                      </a:pPr>
                      <a:r>
                        <a:rPr lang="ja-JP" altLang="en-US" sz="1100" dirty="0">
                          <a:latin typeface="BIZ UDゴシック" panose="020B0400000000000000" pitchFamily="49" charset="-128"/>
                          <a:ea typeface="BIZ UDゴシック" panose="020B0400000000000000" pitchFamily="49" charset="-128"/>
                        </a:rPr>
                        <a:t>看護職班の位置づけと巡回相談体制の導入</a:t>
                      </a:r>
                      <a:endParaRPr lang="en-US" altLang="ja-JP" sz="1100" dirty="0">
                        <a:latin typeface="BIZ UDゴシック" panose="020B0400000000000000" pitchFamily="49" charset="-128"/>
                        <a:ea typeface="BIZ UDゴシック" panose="020B0400000000000000" pitchFamily="49" charset="-128"/>
                      </a:endParaRPr>
                    </a:p>
                  </a:txBody>
                  <a:tcPr marT="0"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12700" cap="flat" cmpd="sng" algn="ctr">
                      <a:solidFill>
                        <a:srgbClr val="41719C"/>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451029945"/>
                  </a:ext>
                </a:extLst>
              </a:tr>
            </a:tbl>
          </a:graphicData>
        </a:graphic>
      </p:graphicFrame>
      <p:graphicFrame>
        <p:nvGraphicFramePr>
          <p:cNvPr id="130" name="表 129"/>
          <p:cNvGraphicFramePr>
            <a:graphicFrameLocks noGrp="1"/>
          </p:cNvGraphicFramePr>
          <p:nvPr>
            <p:extLst>
              <p:ext uri="{D42A27DB-BD31-4B8C-83A1-F6EECF244321}">
                <p14:modId xmlns:p14="http://schemas.microsoft.com/office/powerpoint/2010/main" val="1024690162"/>
              </p:ext>
            </p:extLst>
          </p:nvPr>
        </p:nvGraphicFramePr>
        <p:xfrm>
          <a:off x="6436847" y="3256732"/>
          <a:ext cx="6197350" cy="1573185"/>
        </p:xfrm>
        <a:graphic>
          <a:graphicData uri="http://schemas.openxmlformats.org/drawingml/2006/table">
            <a:tbl>
              <a:tblPr firstRow="1" bandRow="1">
                <a:tableStyleId>{5C22544A-7EE6-4342-B048-85BDC9FD1C3A}</a:tableStyleId>
              </a:tblPr>
              <a:tblGrid>
                <a:gridCol w="6197350">
                  <a:extLst>
                    <a:ext uri="{9D8B030D-6E8A-4147-A177-3AD203B41FA5}">
                      <a16:colId xmlns:a16="http://schemas.microsoft.com/office/drawing/2014/main" val="3772727311"/>
                    </a:ext>
                  </a:extLst>
                </a:gridCol>
              </a:tblGrid>
              <a:tr h="416222">
                <a:tc>
                  <a:txBody>
                    <a:bodyPr/>
                    <a:lstStyle/>
                    <a:p>
                      <a:pPr defTabSz="533400">
                        <a:lnSpc>
                          <a:spcPct val="90000"/>
                        </a:lnSpc>
                        <a:spcBef>
                          <a:spcPct val="0"/>
                        </a:spcBef>
                        <a:spcAft>
                          <a:spcPct val="35000"/>
                        </a:spcAft>
                      </a:pPr>
                      <a:r>
                        <a:rPr lang="ja-JP" altLang="en-US" sz="1100" b="0" dirty="0">
                          <a:solidFill>
                            <a:schemeClr val="tx1"/>
                          </a:solidFill>
                          <a:latin typeface="BIZ UDゴシック" panose="020B0400000000000000" pitchFamily="49" charset="-128"/>
                          <a:ea typeface="BIZ UDゴシック" panose="020B0400000000000000" pitchFamily="49" charset="-128"/>
                        </a:rPr>
                        <a:t>配慮が必要な避難者のため、避難所内に、一般の避難者が居住するスペースとは別に思いやりスペース（福祉避難室）を設置する。</a:t>
                      </a:r>
                      <a:r>
                        <a:rPr lang="ja-JP" altLang="en-US" sz="1100" b="1" dirty="0">
                          <a:solidFill>
                            <a:schemeClr val="tx1"/>
                          </a:solidFill>
                          <a:latin typeface="BIZ UDゴシック" panose="020B0400000000000000" pitchFamily="49" charset="-128"/>
                          <a:ea typeface="BIZ UDゴシック" panose="020B0400000000000000" pitchFamily="49" charset="-128"/>
                        </a:rPr>
                        <a:t>（地震編</a:t>
                      </a:r>
                      <a:r>
                        <a:rPr lang="en-US" altLang="ja-JP" sz="1100" b="1" dirty="0">
                          <a:solidFill>
                            <a:schemeClr val="tx1"/>
                          </a:solidFill>
                          <a:latin typeface="BIZ UDゴシック" panose="020B0400000000000000" pitchFamily="49" charset="-128"/>
                          <a:ea typeface="BIZ UDゴシック" panose="020B0400000000000000" pitchFamily="49" charset="-128"/>
                        </a:rPr>
                        <a:t>P.162</a:t>
                      </a:r>
                      <a:r>
                        <a:rPr lang="ja-JP" altLang="en-US" sz="1100" b="1" dirty="0">
                          <a:solidFill>
                            <a:schemeClr val="tx1"/>
                          </a:solidFill>
                          <a:latin typeface="BIZ UDゴシック" panose="020B0400000000000000" pitchFamily="49" charset="-128"/>
                          <a:ea typeface="BIZ UDゴシック" panose="020B0400000000000000" pitchFamily="49" charset="-128"/>
                        </a:rPr>
                        <a:t>　風水害編</a:t>
                      </a:r>
                      <a:r>
                        <a:rPr lang="en-US" altLang="ja-JP" sz="1100" b="1" dirty="0">
                          <a:solidFill>
                            <a:schemeClr val="tx1"/>
                          </a:solidFill>
                          <a:latin typeface="BIZ UDゴシック" panose="020B0400000000000000" pitchFamily="49" charset="-128"/>
                          <a:ea typeface="BIZ UDゴシック" panose="020B0400000000000000" pitchFamily="49" charset="-128"/>
                        </a:rPr>
                        <a:t>P.179</a:t>
                      </a:r>
                      <a:r>
                        <a:rPr lang="ja-JP" altLang="en-US" sz="1100" b="1" dirty="0">
                          <a:solidFill>
                            <a:schemeClr val="tx1"/>
                          </a:solidFill>
                          <a:latin typeface="BIZ UDゴシック" panose="020B0400000000000000" pitchFamily="49" charset="-128"/>
                          <a:ea typeface="BIZ UDゴシック" panose="020B0400000000000000" pitchFamily="49" charset="-128"/>
                        </a:rPr>
                        <a:t>）</a:t>
                      </a:r>
                    </a:p>
                  </a:txBody>
                  <a:tcPr marT="0" marB="0" anchor="ctr">
                    <a:lnL w="635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41719C"/>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2426364425"/>
                  </a:ext>
                </a:extLst>
              </a:tr>
              <a:tr h="428543">
                <a:tc>
                  <a:txBody>
                    <a:bodyPr/>
                    <a:lstStyle/>
                    <a:p>
                      <a:pPr defTabSz="533400">
                        <a:lnSpc>
                          <a:spcPct val="90000"/>
                        </a:lnSpc>
                        <a:spcBef>
                          <a:spcPct val="0"/>
                        </a:spcBef>
                        <a:spcAft>
                          <a:spcPct val="35000"/>
                        </a:spcAft>
                      </a:pPr>
                      <a:r>
                        <a:rPr lang="ja-JP" altLang="en-US" sz="1100" b="0" dirty="0">
                          <a:solidFill>
                            <a:schemeClr val="tx1"/>
                          </a:solidFill>
                          <a:latin typeface="BIZ UDゴシック" panose="020B0400000000000000" pitchFamily="49" charset="-128"/>
                          <a:ea typeface="BIZ UDゴシック" panose="020B0400000000000000" pitchFamily="49" charset="-128"/>
                        </a:rPr>
                        <a:t>市は、避難行動要支援者一人一人について、本人やその家族を交え、災害時の避難先や移動手段などを想定した個別の避難計画を作成することを推進する。</a:t>
                      </a:r>
                      <a:r>
                        <a:rPr lang="ja-JP" altLang="en-US" sz="1100" b="1" dirty="0">
                          <a:solidFill>
                            <a:schemeClr val="tx1"/>
                          </a:solidFill>
                          <a:latin typeface="BIZ UDゴシック" panose="020B0400000000000000" pitchFamily="49" charset="-128"/>
                          <a:ea typeface="BIZ UDゴシック" panose="020B0400000000000000" pitchFamily="49" charset="-128"/>
                        </a:rPr>
                        <a:t>（地震編</a:t>
                      </a:r>
                      <a:r>
                        <a:rPr lang="en-US" altLang="ja-JP" sz="1100" b="1" dirty="0">
                          <a:solidFill>
                            <a:schemeClr val="tx1"/>
                          </a:solidFill>
                          <a:latin typeface="BIZ UDゴシック" panose="020B0400000000000000" pitchFamily="49" charset="-128"/>
                          <a:ea typeface="BIZ UDゴシック" panose="020B0400000000000000" pitchFamily="49" charset="-128"/>
                        </a:rPr>
                        <a:t>P.37</a:t>
                      </a:r>
                      <a:r>
                        <a:rPr lang="ja-JP" altLang="en-US" sz="1100" b="1" dirty="0">
                          <a:solidFill>
                            <a:schemeClr val="tx1"/>
                          </a:solidFill>
                          <a:latin typeface="BIZ UDゴシック" panose="020B0400000000000000" pitchFamily="49" charset="-128"/>
                          <a:ea typeface="BIZ UDゴシック" panose="020B0400000000000000" pitchFamily="49" charset="-128"/>
                        </a:rPr>
                        <a:t>　風水害編</a:t>
                      </a:r>
                      <a:r>
                        <a:rPr lang="en-US" altLang="ja-JP" sz="1100" b="1" dirty="0">
                          <a:solidFill>
                            <a:schemeClr val="tx1"/>
                          </a:solidFill>
                          <a:latin typeface="BIZ UDゴシック" panose="020B0400000000000000" pitchFamily="49" charset="-128"/>
                          <a:ea typeface="BIZ UDゴシック" panose="020B0400000000000000" pitchFamily="49" charset="-128"/>
                        </a:rPr>
                        <a:t>P.41</a:t>
                      </a:r>
                      <a:r>
                        <a:rPr lang="ja-JP" altLang="en-US" sz="1100" b="1" dirty="0">
                          <a:solidFill>
                            <a:schemeClr val="tx1"/>
                          </a:solidFill>
                          <a:latin typeface="BIZ UDゴシック" panose="020B0400000000000000" pitchFamily="49" charset="-128"/>
                          <a:ea typeface="BIZ UDゴシック" panose="020B0400000000000000" pitchFamily="49" charset="-128"/>
                        </a:rPr>
                        <a:t>）</a:t>
                      </a:r>
                    </a:p>
                  </a:txBody>
                  <a:tcPr marT="0" marB="0" anchor="ctr">
                    <a:lnL w="635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4110863890"/>
                  </a:ext>
                </a:extLst>
              </a:tr>
              <a:tr h="364210">
                <a:tc>
                  <a:txBody>
                    <a:bodyPr/>
                    <a:lstStyle/>
                    <a:p>
                      <a:pPr marL="0" marR="0" lvl="0" indent="0" algn="l" defTabSz="533400" rtl="0" eaLnBrk="1" fontAlgn="auto" latinLnBrk="0" hangingPunct="1">
                        <a:lnSpc>
                          <a:spcPct val="90000"/>
                        </a:lnSpc>
                        <a:spcBef>
                          <a:spcPct val="0"/>
                        </a:spcBef>
                        <a:spcAft>
                          <a:spcPct val="35000"/>
                        </a:spcAft>
                        <a:buClrTx/>
                        <a:buSzTx/>
                        <a:buFontTx/>
                        <a:buNone/>
                        <a:tabLst/>
                        <a:defRPr/>
                      </a:pPr>
                      <a:r>
                        <a:rPr lang="ja-JP" altLang="en-US" sz="1100" b="0" dirty="0">
                          <a:solidFill>
                            <a:schemeClr val="tx1"/>
                          </a:solidFill>
                          <a:latin typeface="BIZ UDゴシック" panose="020B0400000000000000" pitchFamily="49" charset="-128"/>
                          <a:ea typeface="BIZ UDゴシック" panose="020B0400000000000000" pitchFamily="49" charset="-128"/>
                        </a:rPr>
                        <a:t>市は、（中略）施設がバリアフリー化されているなど要配慮者の利用に適している社会福祉施設等を福祉避難所として使用する。</a:t>
                      </a:r>
                      <a:r>
                        <a:rPr lang="ja-JP" altLang="en-US" sz="1100" b="1" dirty="0">
                          <a:solidFill>
                            <a:schemeClr val="tx1"/>
                          </a:solidFill>
                          <a:latin typeface="BIZ UDゴシック" panose="020B0400000000000000" pitchFamily="49" charset="-128"/>
                          <a:ea typeface="BIZ UDゴシック" panose="020B0400000000000000" pitchFamily="49" charset="-128"/>
                        </a:rPr>
                        <a:t>（地震編</a:t>
                      </a:r>
                      <a:r>
                        <a:rPr lang="en-US" altLang="ja-JP" sz="1100" b="1" dirty="0">
                          <a:solidFill>
                            <a:schemeClr val="tx1"/>
                          </a:solidFill>
                          <a:latin typeface="BIZ UDゴシック" panose="020B0400000000000000" pitchFamily="49" charset="-128"/>
                          <a:ea typeface="BIZ UDゴシック" panose="020B0400000000000000" pitchFamily="49" charset="-128"/>
                        </a:rPr>
                        <a:t>P.45</a:t>
                      </a:r>
                      <a:r>
                        <a:rPr lang="ja-JP" altLang="en-US" sz="1100" b="1" dirty="0">
                          <a:solidFill>
                            <a:schemeClr val="tx1"/>
                          </a:solidFill>
                          <a:latin typeface="BIZ UDゴシック" panose="020B0400000000000000" pitchFamily="49" charset="-128"/>
                          <a:ea typeface="BIZ UDゴシック" panose="020B0400000000000000" pitchFamily="49" charset="-128"/>
                        </a:rPr>
                        <a:t>　風水害編</a:t>
                      </a:r>
                      <a:r>
                        <a:rPr lang="en-US" altLang="ja-JP" sz="1100" b="1" dirty="0">
                          <a:solidFill>
                            <a:schemeClr val="tx1"/>
                          </a:solidFill>
                          <a:latin typeface="BIZ UDゴシック" panose="020B0400000000000000" pitchFamily="49" charset="-128"/>
                          <a:ea typeface="BIZ UDゴシック" panose="020B0400000000000000" pitchFamily="49" charset="-128"/>
                        </a:rPr>
                        <a:t>P.49</a:t>
                      </a:r>
                      <a:r>
                        <a:rPr lang="ja-JP" altLang="en-US" sz="1100" b="1" dirty="0">
                          <a:solidFill>
                            <a:schemeClr val="tx1"/>
                          </a:solidFill>
                          <a:latin typeface="BIZ UDゴシック" panose="020B0400000000000000" pitchFamily="49" charset="-128"/>
                          <a:ea typeface="BIZ UDゴシック" panose="020B0400000000000000" pitchFamily="49" charset="-128"/>
                        </a:rPr>
                        <a:t>）</a:t>
                      </a:r>
                    </a:p>
                  </a:txBody>
                  <a:tcPr marT="0" marB="0" anchor="ctr">
                    <a:lnL w="635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4022595232"/>
                  </a:ext>
                </a:extLst>
              </a:tr>
              <a:tr h="364210">
                <a:tc>
                  <a:txBody>
                    <a:bodyPr/>
                    <a:lstStyle/>
                    <a:p>
                      <a:pPr marL="0" marR="0" lvl="0" indent="0" algn="l" defTabSz="533400" rtl="0" eaLnBrk="1" fontAlgn="auto" latinLnBrk="0" hangingPunct="1">
                        <a:lnSpc>
                          <a:spcPct val="90000"/>
                        </a:lnSpc>
                        <a:spcBef>
                          <a:spcPct val="0"/>
                        </a:spcBef>
                        <a:spcAft>
                          <a:spcPct val="35000"/>
                        </a:spcAft>
                        <a:buClrTx/>
                        <a:buSzTx/>
                        <a:buFontTx/>
                        <a:buNone/>
                        <a:tabLst/>
                        <a:defRPr/>
                      </a:pPr>
                      <a:r>
                        <a:rPr lang="ja-JP" altLang="en-US" sz="1100" b="0" dirty="0">
                          <a:solidFill>
                            <a:schemeClr val="tx1"/>
                          </a:solidFill>
                          <a:latin typeface="BIZ UDゴシック" panose="020B0400000000000000" pitchFamily="49" charset="-128"/>
                          <a:ea typeface="BIZ UDゴシック" panose="020B0400000000000000" pitchFamily="49" charset="-128"/>
                        </a:rPr>
                        <a:t>市は、看護職班を中心に、関係機関と連携し、避難所等の巡回相談等を行い、要配慮者等への支援、健康チェックを行う。</a:t>
                      </a:r>
                      <a:r>
                        <a:rPr lang="ja-JP" altLang="en-US" sz="1100" b="1" dirty="0">
                          <a:solidFill>
                            <a:schemeClr val="tx1"/>
                          </a:solidFill>
                          <a:latin typeface="BIZ UDゴシック" panose="020B0400000000000000" pitchFamily="49" charset="-128"/>
                          <a:ea typeface="BIZ UDゴシック" panose="020B0400000000000000" pitchFamily="49" charset="-128"/>
                        </a:rPr>
                        <a:t>（地震編</a:t>
                      </a:r>
                      <a:r>
                        <a:rPr lang="en-US" altLang="ja-JP" sz="1100" b="1" dirty="0">
                          <a:solidFill>
                            <a:schemeClr val="tx1"/>
                          </a:solidFill>
                          <a:latin typeface="BIZ UDゴシック" panose="020B0400000000000000" pitchFamily="49" charset="-128"/>
                          <a:ea typeface="BIZ UDゴシック" panose="020B0400000000000000" pitchFamily="49" charset="-128"/>
                        </a:rPr>
                        <a:t>P.161</a:t>
                      </a:r>
                      <a:r>
                        <a:rPr lang="ja-JP" altLang="en-US" sz="1100" b="1" dirty="0">
                          <a:solidFill>
                            <a:schemeClr val="tx1"/>
                          </a:solidFill>
                          <a:latin typeface="BIZ UDゴシック" panose="020B0400000000000000" pitchFamily="49" charset="-128"/>
                          <a:ea typeface="BIZ UDゴシック" panose="020B0400000000000000" pitchFamily="49" charset="-128"/>
                        </a:rPr>
                        <a:t>　風水害編</a:t>
                      </a:r>
                      <a:r>
                        <a:rPr lang="en-US" altLang="ja-JP" sz="1100" b="1" dirty="0">
                          <a:solidFill>
                            <a:schemeClr val="tx1"/>
                          </a:solidFill>
                          <a:latin typeface="BIZ UDゴシック" panose="020B0400000000000000" pitchFamily="49" charset="-128"/>
                          <a:ea typeface="BIZ UDゴシック" panose="020B0400000000000000" pitchFamily="49" charset="-128"/>
                        </a:rPr>
                        <a:t>P.178</a:t>
                      </a:r>
                      <a:r>
                        <a:rPr lang="ja-JP" altLang="en-US" sz="1100" b="1" dirty="0">
                          <a:solidFill>
                            <a:schemeClr val="tx1"/>
                          </a:solidFill>
                          <a:latin typeface="BIZ UDゴシック" panose="020B0400000000000000" pitchFamily="49" charset="-128"/>
                          <a:ea typeface="BIZ UDゴシック" panose="020B0400000000000000" pitchFamily="49" charset="-128"/>
                        </a:rPr>
                        <a:t>）</a:t>
                      </a:r>
                    </a:p>
                  </a:txBody>
                  <a:tcPr marT="0" marB="0" anchor="ctr">
                    <a:lnL w="635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bg1"/>
                      </a:solidFill>
                      <a:prstDash val="solid"/>
                      <a:round/>
                      <a:headEnd type="none" w="med" len="med"/>
                      <a:tailEnd type="none" w="med" len="med"/>
                    </a:lnT>
                    <a:lnB w="12700" cap="flat" cmpd="sng" algn="ctr">
                      <a:solidFill>
                        <a:srgbClr val="41719C"/>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621994838"/>
                  </a:ext>
                </a:extLst>
              </a:tr>
            </a:tbl>
          </a:graphicData>
        </a:graphic>
      </p:graphicFrame>
      <p:sp>
        <p:nvSpPr>
          <p:cNvPr id="135" name="角丸四角形 134"/>
          <p:cNvSpPr/>
          <p:nvPr/>
        </p:nvSpPr>
        <p:spPr>
          <a:xfrm>
            <a:off x="208411" y="7340211"/>
            <a:ext cx="1799901" cy="824295"/>
          </a:xfrm>
          <a:prstGeom prst="roundRect">
            <a:avLst/>
          </a:prstGeom>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0"/>
              </a:spcAft>
            </a:pPr>
            <a:r>
              <a:rPr lang="ja-JP" altLang="en-US" sz="1600" kern="100" dirty="0">
                <a:effectLst/>
                <a:ea typeface="HGSｺﾞｼｯｸE" panose="020B0900000000000000" pitchFamily="50" charset="-128"/>
                <a:cs typeface="Times New Roman" panose="02020603050405020304" pitchFamily="18" charset="0"/>
              </a:rPr>
              <a:t>法改正への対応</a:t>
            </a:r>
            <a:endParaRPr lang="ja-JP" sz="1600" kern="100" dirty="0">
              <a:effectLst/>
              <a:ea typeface="游明朝" panose="02020400000000000000" pitchFamily="18" charset="-128"/>
              <a:cs typeface="Times New Roman" panose="02020603050405020304" pitchFamily="18" charset="0"/>
            </a:endParaRPr>
          </a:p>
        </p:txBody>
      </p:sp>
      <p:graphicFrame>
        <p:nvGraphicFramePr>
          <p:cNvPr id="136" name="表 135"/>
          <p:cNvGraphicFramePr>
            <a:graphicFrameLocks noGrp="1"/>
          </p:cNvGraphicFramePr>
          <p:nvPr>
            <p:extLst>
              <p:ext uri="{D42A27DB-BD31-4B8C-83A1-F6EECF244321}">
                <p14:modId xmlns:p14="http://schemas.microsoft.com/office/powerpoint/2010/main" val="2615337919"/>
              </p:ext>
            </p:extLst>
          </p:nvPr>
        </p:nvGraphicFramePr>
        <p:xfrm>
          <a:off x="2008307" y="7340211"/>
          <a:ext cx="4306114" cy="844765"/>
        </p:xfrm>
        <a:graphic>
          <a:graphicData uri="http://schemas.openxmlformats.org/drawingml/2006/table">
            <a:tbl>
              <a:tblPr firstRow="1" bandRow="1">
                <a:tableStyleId>{5C22544A-7EE6-4342-B048-85BDC9FD1C3A}</a:tableStyleId>
              </a:tblPr>
              <a:tblGrid>
                <a:gridCol w="4306114">
                  <a:extLst>
                    <a:ext uri="{9D8B030D-6E8A-4147-A177-3AD203B41FA5}">
                      <a16:colId xmlns:a16="http://schemas.microsoft.com/office/drawing/2014/main" val="2302352421"/>
                    </a:ext>
                  </a:extLst>
                </a:gridCol>
              </a:tblGrid>
              <a:tr h="450532">
                <a:tc>
                  <a:txBody>
                    <a:bodyPr/>
                    <a:lstStyle/>
                    <a:p>
                      <a:pPr marL="0" algn="l" defTabSz="457200" rtl="0" eaLnBrk="1" latinLnBrk="0" hangingPunct="1"/>
                      <a:r>
                        <a:rPr kumimoji="1" lang="ja-JP" altLang="en-US" sz="1100" b="0" kern="1200" dirty="0">
                          <a:solidFill>
                            <a:schemeClr val="tx1"/>
                          </a:solidFill>
                          <a:latin typeface="BIZ UDゴシック" panose="020B0400000000000000" pitchFamily="49" charset="-128"/>
                          <a:ea typeface="BIZ UDゴシック" panose="020B0400000000000000" pitchFamily="49" charset="-128"/>
                        </a:rPr>
                        <a:t>水防法、土砂災害防止法の改正に合わせた避難確保計画の位置づけ</a:t>
                      </a:r>
                    </a:p>
                  </a:txBody>
                  <a:tcPr marT="0"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ap="flat" cmpd="sng" algn="ctr">
                      <a:solidFill>
                        <a:srgbClr val="41719C"/>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426364425"/>
                  </a:ext>
                </a:extLst>
              </a:tr>
              <a:tr h="394233">
                <a:tc>
                  <a:txBody>
                    <a:bodyPr/>
                    <a:lstStyle/>
                    <a:p>
                      <a:pPr lvl="0" algn="l" defTabSz="533400">
                        <a:lnSpc>
                          <a:spcPct val="90000"/>
                        </a:lnSpc>
                        <a:spcBef>
                          <a:spcPct val="0"/>
                        </a:spcBef>
                        <a:spcAft>
                          <a:spcPct val="35000"/>
                        </a:spcAft>
                      </a:pPr>
                      <a:r>
                        <a:rPr lang="ja-JP" altLang="en-US" sz="1100" dirty="0">
                          <a:latin typeface="BIZ UDゴシック" panose="020B0400000000000000" pitchFamily="49" charset="-128"/>
                          <a:ea typeface="BIZ UDゴシック" panose="020B0400000000000000" pitchFamily="49" charset="-128"/>
                        </a:rPr>
                        <a:t>災害対策基本法の改正に伴う避難情報の変更（避難勧告・避難指示の一本化　等）</a:t>
                      </a:r>
                      <a:endParaRPr kumimoji="1" lang="ja-JP" altLang="en-US" sz="1100" kern="1200" dirty="0">
                        <a:latin typeface="BIZ UDゴシック" panose="020B0400000000000000" pitchFamily="49" charset="-128"/>
                        <a:ea typeface="BIZ UDゴシック" panose="020B0400000000000000" pitchFamily="49" charset="-128"/>
                      </a:endParaRPr>
                    </a:p>
                  </a:txBody>
                  <a:tcPr marT="0"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12700" cap="flat" cmpd="sng" algn="ctr">
                      <a:solidFill>
                        <a:srgbClr val="41719C"/>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4110863890"/>
                  </a:ext>
                </a:extLst>
              </a:tr>
            </a:tbl>
          </a:graphicData>
        </a:graphic>
      </p:graphicFrame>
      <p:graphicFrame>
        <p:nvGraphicFramePr>
          <p:cNvPr id="137" name="表 136"/>
          <p:cNvGraphicFramePr>
            <a:graphicFrameLocks noGrp="1"/>
          </p:cNvGraphicFramePr>
          <p:nvPr>
            <p:extLst>
              <p:ext uri="{D42A27DB-BD31-4B8C-83A1-F6EECF244321}">
                <p14:modId xmlns:p14="http://schemas.microsoft.com/office/powerpoint/2010/main" val="1724140960"/>
              </p:ext>
            </p:extLst>
          </p:nvPr>
        </p:nvGraphicFramePr>
        <p:xfrm>
          <a:off x="6436847" y="7340211"/>
          <a:ext cx="6197350" cy="844765"/>
        </p:xfrm>
        <a:graphic>
          <a:graphicData uri="http://schemas.openxmlformats.org/drawingml/2006/table">
            <a:tbl>
              <a:tblPr firstRow="1" bandRow="1">
                <a:tableStyleId>{5C22544A-7EE6-4342-B048-85BDC9FD1C3A}</a:tableStyleId>
              </a:tblPr>
              <a:tblGrid>
                <a:gridCol w="6197350">
                  <a:extLst>
                    <a:ext uri="{9D8B030D-6E8A-4147-A177-3AD203B41FA5}">
                      <a16:colId xmlns:a16="http://schemas.microsoft.com/office/drawing/2014/main" val="3772727311"/>
                    </a:ext>
                  </a:extLst>
                </a:gridCol>
              </a:tblGrid>
              <a:tr h="416222">
                <a:tc>
                  <a:txBody>
                    <a:bodyPr/>
                    <a:lstStyle/>
                    <a:p>
                      <a:pPr defTabSz="533400">
                        <a:lnSpc>
                          <a:spcPct val="90000"/>
                        </a:lnSpc>
                        <a:spcBef>
                          <a:spcPct val="0"/>
                        </a:spcBef>
                        <a:spcAft>
                          <a:spcPct val="35000"/>
                        </a:spcAft>
                      </a:pPr>
                      <a:r>
                        <a:rPr lang="ja-JP" altLang="en-US" sz="1100" b="0" dirty="0">
                          <a:solidFill>
                            <a:schemeClr val="tx1"/>
                          </a:solidFill>
                          <a:latin typeface="BIZ UDゴシック" panose="020B0400000000000000" pitchFamily="49" charset="-128"/>
                          <a:ea typeface="BIZ UDゴシック" panose="020B0400000000000000" pitchFamily="49" charset="-128"/>
                        </a:rPr>
                        <a:t>要配慮者利用施設は、水防法第１５条の３第１項または土砂災害防止法第８条の２第１項に基づき、（中略）避難確保計画を作成する。</a:t>
                      </a:r>
                      <a:r>
                        <a:rPr lang="ja-JP" altLang="en-US" sz="1100" b="1" dirty="0">
                          <a:solidFill>
                            <a:schemeClr val="tx1"/>
                          </a:solidFill>
                          <a:latin typeface="BIZ UDゴシック" panose="020B0400000000000000" pitchFamily="49" charset="-128"/>
                          <a:ea typeface="BIZ UDゴシック" panose="020B0400000000000000" pitchFamily="49" charset="-128"/>
                        </a:rPr>
                        <a:t>（風水害編</a:t>
                      </a:r>
                      <a:r>
                        <a:rPr lang="en-US" altLang="ja-JP" sz="1100" b="1" dirty="0">
                          <a:solidFill>
                            <a:schemeClr val="tx1"/>
                          </a:solidFill>
                          <a:latin typeface="BIZ UDゴシック" panose="020B0400000000000000" pitchFamily="49" charset="-128"/>
                          <a:ea typeface="BIZ UDゴシック" panose="020B0400000000000000" pitchFamily="49" charset="-128"/>
                        </a:rPr>
                        <a:t>P.101</a:t>
                      </a:r>
                      <a:r>
                        <a:rPr lang="ja-JP" altLang="en-US" sz="1100" b="1" dirty="0">
                          <a:solidFill>
                            <a:schemeClr val="tx1"/>
                          </a:solidFill>
                          <a:latin typeface="BIZ UDゴシック" panose="020B0400000000000000" pitchFamily="49" charset="-128"/>
                          <a:ea typeface="BIZ UDゴシック" panose="020B0400000000000000" pitchFamily="49" charset="-128"/>
                        </a:rPr>
                        <a:t>）</a:t>
                      </a:r>
                    </a:p>
                  </a:txBody>
                  <a:tcPr marT="0" marB="0" anchor="ctr">
                    <a:lnL w="635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41719C"/>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2426364425"/>
                  </a:ext>
                </a:extLst>
              </a:tr>
              <a:tr h="428543">
                <a:tc>
                  <a:txBody>
                    <a:bodyPr/>
                    <a:lstStyle/>
                    <a:p>
                      <a:pPr defTabSz="533400">
                        <a:lnSpc>
                          <a:spcPct val="90000"/>
                        </a:lnSpc>
                        <a:spcBef>
                          <a:spcPct val="0"/>
                        </a:spcBef>
                        <a:spcAft>
                          <a:spcPct val="35000"/>
                        </a:spcAft>
                      </a:pPr>
                      <a:r>
                        <a:rPr lang="ja-JP" altLang="en-US" sz="1100" b="0" dirty="0">
                          <a:solidFill>
                            <a:schemeClr val="tx1"/>
                          </a:solidFill>
                          <a:latin typeface="BIZ UDゴシック" panose="020B0400000000000000" pitchFamily="49" charset="-128"/>
                          <a:ea typeface="BIZ UDゴシック" panose="020B0400000000000000" pitchFamily="49" charset="-128"/>
                        </a:rPr>
                        <a:t>避難情報については、風水害編</a:t>
                      </a:r>
                      <a:r>
                        <a:rPr lang="en-US" altLang="ja-JP" sz="1100" b="0" dirty="0">
                          <a:solidFill>
                            <a:schemeClr val="tx1"/>
                          </a:solidFill>
                          <a:latin typeface="BIZ UDゴシック" panose="020B0400000000000000" pitchFamily="49" charset="-128"/>
                          <a:ea typeface="BIZ UDゴシック" panose="020B0400000000000000" pitchFamily="49" charset="-128"/>
                        </a:rPr>
                        <a:t>P</a:t>
                      </a:r>
                      <a:r>
                        <a:rPr lang="en-US" altLang="ja-JP" sz="1100" b="0">
                          <a:solidFill>
                            <a:schemeClr val="tx1"/>
                          </a:solidFill>
                          <a:latin typeface="BIZ UDゴシック" panose="020B0400000000000000" pitchFamily="49" charset="-128"/>
                          <a:ea typeface="BIZ UDゴシック" panose="020B0400000000000000" pitchFamily="49" charset="-128"/>
                        </a:rPr>
                        <a:t>.166</a:t>
                      </a:r>
                      <a:r>
                        <a:rPr lang="ja-JP" altLang="en-US" sz="1100" b="0">
                          <a:solidFill>
                            <a:schemeClr val="tx1"/>
                          </a:solidFill>
                          <a:latin typeface="BIZ UDゴシック" panose="020B0400000000000000" pitchFamily="49" charset="-128"/>
                          <a:ea typeface="BIZ UDゴシック" panose="020B0400000000000000" pitchFamily="49" charset="-128"/>
                        </a:rPr>
                        <a:t>の</a:t>
                      </a:r>
                      <a:r>
                        <a:rPr lang="ja-JP" altLang="en-US" sz="1100" b="0" dirty="0">
                          <a:solidFill>
                            <a:schemeClr val="tx1"/>
                          </a:solidFill>
                          <a:latin typeface="BIZ UDゴシック" panose="020B0400000000000000" pitchFamily="49" charset="-128"/>
                          <a:ea typeface="BIZ UDゴシック" panose="020B0400000000000000" pitchFamily="49" charset="-128"/>
                        </a:rPr>
                        <a:t>表第５に記載。</a:t>
                      </a:r>
                    </a:p>
                  </a:txBody>
                  <a:tcPr marT="0" marB="0" anchor="ctr">
                    <a:lnL w="635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bg1"/>
                      </a:solidFill>
                      <a:prstDash val="solid"/>
                      <a:round/>
                      <a:headEnd type="none" w="med" len="med"/>
                      <a:tailEnd type="none" w="med" len="med"/>
                    </a:lnT>
                    <a:lnB w="12700" cap="flat" cmpd="sng" algn="ctr">
                      <a:solidFill>
                        <a:srgbClr val="41719C"/>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4110863890"/>
                  </a:ext>
                </a:extLst>
              </a:tr>
            </a:tbl>
          </a:graphicData>
        </a:graphic>
      </p:graphicFrame>
      <p:sp>
        <p:nvSpPr>
          <p:cNvPr id="142" name="角丸四角形 141"/>
          <p:cNvSpPr/>
          <p:nvPr/>
        </p:nvSpPr>
        <p:spPr>
          <a:xfrm>
            <a:off x="864900" y="4919282"/>
            <a:ext cx="1143412" cy="1321478"/>
          </a:xfrm>
          <a:prstGeom prst="round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45720" rIns="0" bIns="45720" numCol="1" spcCol="0" rtlCol="0" fromWordArt="0" anchor="ctr" anchorCtr="0" forceAA="0" compatLnSpc="1">
            <a:prstTxWarp prst="textNoShape">
              <a:avLst/>
            </a:prstTxWarp>
            <a:noAutofit/>
          </a:bodyPr>
          <a:lstStyle/>
          <a:p>
            <a:pPr algn="ctr">
              <a:spcAft>
                <a:spcPts val="0"/>
              </a:spcAft>
            </a:pPr>
            <a:r>
              <a:rPr lang="ja-JP" altLang="en-US" sz="1600" kern="100" dirty="0">
                <a:ea typeface="HGPｺﾞｼｯｸE" panose="020B0900000000000000" pitchFamily="50" charset="-128"/>
                <a:cs typeface="Times New Roman" panose="02020603050405020304" pitchFamily="18" charset="0"/>
              </a:rPr>
              <a:t>多様な視点</a:t>
            </a:r>
            <a:endParaRPr lang="ja-JP" sz="1600" kern="100" dirty="0">
              <a:effectLst/>
              <a:ea typeface="游明朝" panose="02020400000000000000" pitchFamily="18" charset="-128"/>
              <a:cs typeface="Times New Roman" panose="02020603050405020304" pitchFamily="18" charset="0"/>
            </a:endParaRPr>
          </a:p>
        </p:txBody>
      </p:sp>
      <p:graphicFrame>
        <p:nvGraphicFramePr>
          <p:cNvPr id="143" name="表 142"/>
          <p:cNvGraphicFramePr>
            <a:graphicFrameLocks noGrp="1"/>
          </p:cNvGraphicFramePr>
          <p:nvPr>
            <p:extLst>
              <p:ext uri="{D42A27DB-BD31-4B8C-83A1-F6EECF244321}">
                <p14:modId xmlns:p14="http://schemas.microsoft.com/office/powerpoint/2010/main" val="1062881565"/>
              </p:ext>
            </p:extLst>
          </p:nvPr>
        </p:nvGraphicFramePr>
        <p:xfrm>
          <a:off x="2008309" y="4919282"/>
          <a:ext cx="4306112" cy="1321478"/>
        </p:xfrm>
        <a:graphic>
          <a:graphicData uri="http://schemas.openxmlformats.org/drawingml/2006/table">
            <a:tbl>
              <a:tblPr firstRow="1" bandRow="1">
                <a:tableStyleId>{5C22544A-7EE6-4342-B048-85BDC9FD1C3A}</a:tableStyleId>
              </a:tblPr>
              <a:tblGrid>
                <a:gridCol w="4306112">
                  <a:extLst>
                    <a:ext uri="{9D8B030D-6E8A-4147-A177-3AD203B41FA5}">
                      <a16:colId xmlns:a16="http://schemas.microsoft.com/office/drawing/2014/main" val="2302352421"/>
                    </a:ext>
                  </a:extLst>
                </a:gridCol>
              </a:tblGrid>
              <a:tr h="480524">
                <a:tc>
                  <a:txBody>
                    <a:bodyPr/>
                    <a:lstStyle/>
                    <a:p>
                      <a:pPr marL="0" algn="l" defTabSz="457200" rtl="0" eaLnBrk="1" latinLnBrk="0" hangingPunct="1"/>
                      <a:r>
                        <a:rPr kumimoji="1" lang="ja-JP" altLang="en-US" sz="1100" b="0" kern="1200" dirty="0">
                          <a:solidFill>
                            <a:schemeClr val="tx1"/>
                          </a:solidFill>
                          <a:latin typeface="BIZ UDゴシック" panose="020B0400000000000000" pitchFamily="49" charset="-128"/>
                          <a:ea typeface="BIZ UDゴシック" panose="020B0400000000000000" pitchFamily="49" charset="-128"/>
                        </a:rPr>
                        <a:t>女性防災リーダーが参画した活動体制の構築</a:t>
                      </a:r>
                    </a:p>
                  </a:txBody>
                  <a:tcPr marT="0"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ap="flat" cmpd="sng" algn="ctr">
                      <a:solidFill>
                        <a:srgbClr val="41719C"/>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426364425"/>
                  </a:ext>
                </a:extLst>
              </a:tr>
              <a:tr h="420477">
                <a:tc>
                  <a:txBody>
                    <a:bodyPr/>
                    <a:lstStyle/>
                    <a:p>
                      <a:pPr marL="0" marR="0" lvl="0" indent="0" algn="l" defTabSz="533400" rtl="0" eaLnBrk="1" fontAlgn="auto" latinLnBrk="0" hangingPunct="1">
                        <a:lnSpc>
                          <a:spcPct val="90000"/>
                        </a:lnSpc>
                        <a:spcBef>
                          <a:spcPct val="0"/>
                        </a:spcBef>
                        <a:spcAft>
                          <a:spcPct val="35000"/>
                        </a:spcAft>
                        <a:buClrTx/>
                        <a:buSzTx/>
                        <a:buFontTx/>
                        <a:buNone/>
                        <a:tabLst/>
                        <a:defRPr/>
                      </a:pPr>
                      <a:r>
                        <a:rPr lang="ja-JP" altLang="en-US" sz="1100" dirty="0">
                          <a:latin typeface="BIZ UDゴシック" panose="020B0400000000000000" pitchFamily="49" charset="-128"/>
                          <a:ea typeface="BIZ UDゴシック" panose="020B0400000000000000" pitchFamily="49" charset="-128"/>
                        </a:rPr>
                        <a:t>妊産婦及び乳幼児への配慮</a:t>
                      </a:r>
                      <a:endParaRPr kumimoji="1" lang="ja-JP" altLang="en-US" sz="1200" kern="1200" dirty="0">
                        <a:latin typeface="BIZ UDゴシック" panose="020B0400000000000000" pitchFamily="49" charset="-128"/>
                        <a:ea typeface="BIZ UDゴシック" panose="020B0400000000000000" pitchFamily="49" charset="-128"/>
                      </a:endParaRPr>
                    </a:p>
                  </a:txBody>
                  <a:tcPr marT="0"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4110863890"/>
                  </a:ext>
                </a:extLst>
              </a:tr>
              <a:tr h="420477">
                <a:tc>
                  <a:txBody>
                    <a:bodyPr/>
                    <a:lstStyle/>
                    <a:p>
                      <a:pPr lvl="0" algn="l" defTabSz="533400">
                        <a:lnSpc>
                          <a:spcPct val="90000"/>
                        </a:lnSpc>
                        <a:spcBef>
                          <a:spcPct val="0"/>
                        </a:spcBef>
                        <a:spcAft>
                          <a:spcPct val="35000"/>
                        </a:spcAft>
                      </a:pPr>
                      <a:r>
                        <a:rPr kumimoji="1" lang="ja-JP" altLang="en-US" sz="1100" b="0" kern="1200" dirty="0">
                          <a:solidFill>
                            <a:schemeClr val="tx1"/>
                          </a:solidFill>
                          <a:latin typeface="BIZ UDゴシック" panose="020B0400000000000000" pitchFamily="49" charset="-128"/>
                          <a:ea typeface="BIZ UDゴシック" panose="020B0400000000000000" pitchFamily="49" charset="-128"/>
                        </a:rPr>
                        <a:t>性的マイノリティの方にも配慮した避難所運営</a:t>
                      </a:r>
                      <a:endParaRPr kumimoji="1" lang="ja-JP" altLang="en-US" sz="1050" b="0" kern="1200" dirty="0">
                        <a:solidFill>
                          <a:schemeClr val="tx1"/>
                        </a:solidFill>
                        <a:latin typeface="BIZ UDゴシック" panose="020B0400000000000000" pitchFamily="49" charset="-128"/>
                        <a:ea typeface="BIZ UDゴシック" panose="020B0400000000000000" pitchFamily="49" charset="-128"/>
                      </a:endParaRPr>
                    </a:p>
                  </a:txBody>
                  <a:tcPr marT="0"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12700" cap="flat" cmpd="sng" algn="ctr">
                      <a:solidFill>
                        <a:srgbClr val="41719C"/>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4022595232"/>
                  </a:ext>
                </a:extLst>
              </a:tr>
            </a:tbl>
          </a:graphicData>
        </a:graphic>
      </p:graphicFrame>
      <p:graphicFrame>
        <p:nvGraphicFramePr>
          <p:cNvPr id="144" name="表 143"/>
          <p:cNvGraphicFramePr>
            <a:graphicFrameLocks noGrp="1"/>
          </p:cNvGraphicFramePr>
          <p:nvPr>
            <p:extLst>
              <p:ext uri="{D42A27DB-BD31-4B8C-83A1-F6EECF244321}">
                <p14:modId xmlns:p14="http://schemas.microsoft.com/office/powerpoint/2010/main" val="4028994345"/>
              </p:ext>
            </p:extLst>
          </p:nvPr>
        </p:nvGraphicFramePr>
        <p:xfrm>
          <a:off x="6436847" y="4919282"/>
          <a:ext cx="6197350" cy="1321478"/>
        </p:xfrm>
        <a:graphic>
          <a:graphicData uri="http://schemas.openxmlformats.org/drawingml/2006/table">
            <a:tbl>
              <a:tblPr firstRow="1" bandRow="1">
                <a:tableStyleId>{5C22544A-7EE6-4342-B048-85BDC9FD1C3A}</a:tableStyleId>
              </a:tblPr>
              <a:tblGrid>
                <a:gridCol w="6197350">
                  <a:extLst>
                    <a:ext uri="{9D8B030D-6E8A-4147-A177-3AD203B41FA5}">
                      <a16:colId xmlns:a16="http://schemas.microsoft.com/office/drawing/2014/main" val="3772727311"/>
                    </a:ext>
                  </a:extLst>
                </a:gridCol>
              </a:tblGrid>
              <a:tr h="416222">
                <a:tc>
                  <a:txBody>
                    <a:bodyPr/>
                    <a:lstStyle/>
                    <a:p>
                      <a:pPr defTabSz="533400">
                        <a:lnSpc>
                          <a:spcPct val="90000"/>
                        </a:lnSpc>
                        <a:spcBef>
                          <a:spcPct val="0"/>
                        </a:spcBef>
                        <a:spcAft>
                          <a:spcPct val="35000"/>
                        </a:spcAft>
                      </a:pPr>
                      <a:r>
                        <a:rPr lang="ja-JP" altLang="en-US" sz="1100" b="0" dirty="0">
                          <a:solidFill>
                            <a:schemeClr val="tx1"/>
                          </a:solidFill>
                          <a:latin typeface="BIZ UDゴシック" panose="020B0400000000000000" pitchFamily="49" charset="-128"/>
                          <a:ea typeface="BIZ UDゴシック" panose="020B0400000000000000" pitchFamily="49" charset="-128"/>
                        </a:rPr>
                        <a:t>市は、平常時の対策及び災害時の応急対策活動、復旧・復興等において、多様な視点が反映されるよう女性防災リーダーを積極的に育成する。</a:t>
                      </a:r>
                      <a:r>
                        <a:rPr lang="ja-JP" altLang="en-US" sz="1100" b="1" dirty="0">
                          <a:solidFill>
                            <a:schemeClr val="tx1"/>
                          </a:solidFill>
                          <a:latin typeface="BIZ UDゴシック" panose="020B0400000000000000" pitchFamily="49" charset="-128"/>
                          <a:ea typeface="BIZ UDゴシック" panose="020B0400000000000000" pitchFamily="49" charset="-128"/>
                        </a:rPr>
                        <a:t>（地震編</a:t>
                      </a:r>
                      <a:r>
                        <a:rPr lang="en-US" altLang="ja-JP" sz="1100" b="1" dirty="0">
                          <a:solidFill>
                            <a:schemeClr val="tx1"/>
                          </a:solidFill>
                          <a:latin typeface="BIZ UDゴシック" panose="020B0400000000000000" pitchFamily="49" charset="-128"/>
                          <a:ea typeface="BIZ UDゴシック" panose="020B0400000000000000" pitchFamily="49" charset="-128"/>
                        </a:rPr>
                        <a:t>P.31</a:t>
                      </a:r>
                      <a:r>
                        <a:rPr lang="ja-JP" altLang="en-US" sz="1100" b="1" dirty="0">
                          <a:solidFill>
                            <a:schemeClr val="tx1"/>
                          </a:solidFill>
                          <a:latin typeface="BIZ UDゴシック" panose="020B0400000000000000" pitchFamily="49" charset="-128"/>
                          <a:ea typeface="BIZ UDゴシック" panose="020B0400000000000000" pitchFamily="49" charset="-128"/>
                        </a:rPr>
                        <a:t>　風水害編</a:t>
                      </a:r>
                      <a:r>
                        <a:rPr lang="en-US" altLang="ja-JP" sz="1100" b="1" dirty="0">
                          <a:solidFill>
                            <a:schemeClr val="tx1"/>
                          </a:solidFill>
                          <a:latin typeface="BIZ UDゴシック" panose="020B0400000000000000" pitchFamily="49" charset="-128"/>
                          <a:ea typeface="BIZ UDゴシック" panose="020B0400000000000000" pitchFamily="49" charset="-128"/>
                        </a:rPr>
                        <a:t>P.36</a:t>
                      </a:r>
                      <a:r>
                        <a:rPr lang="ja-JP" altLang="en-US" sz="1100" b="1" dirty="0">
                          <a:solidFill>
                            <a:schemeClr val="tx1"/>
                          </a:solidFill>
                          <a:latin typeface="BIZ UDゴシック" panose="020B0400000000000000" pitchFamily="49" charset="-128"/>
                          <a:ea typeface="BIZ UDゴシック" panose="020B0400000000000000" pitchFamily="49" charset="-128"/>
                        </a:rPr>
                        <a:t>）</a:t>
                      </a:r>
                    </a:p>
                  </a:txBody>
                  <a:tcPr marT="0" marB="0" anchor="ctr">
                    <a:lnL w="635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41719C"/>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2426364425"/>
                  </a:ext>
                </a:extLst>
              </a:tr>
              <a:tr h="428543">
                <a:tc>
                  <a:txBody>
                    <a:bodyPr/>
                    <a:lstStyle/>
                    <a:p>
                      <a:pPr defTabSz="533400">
                        <a:lnSpc>
                          <a:spcPct val="90000"/>
                        </a:lnSpc>
                        <a:spcBef>
                          <a:spcPct val="0"/>
                        </a:spcBef>
                        <a:spcAft>
                          <a:spcPct val="35000"/>
                        </a:spcAft>
                      </a:pPr>
                      <a:r>
                        <a:rPr lang="ja-JP" altLang="en-US" sz="1100" b="0" dirty="0">
                          <a:solidFill>
                            <a:schemeClr val="tx1"/>
                          </a:solidFill>
                          <a:latin typeface="BIZ UDゴシック" panose="020B0400000000000000" pitchFamily="49" charset="-128"/>
                          <a:ea typeface="BIZ UDゴシック" panose="020B0400000000000000" pitchFamily="49" charset="-128"/>
                        </a:rPr>
                        <a:t>市は、避難生活を送る妊産婦に対し、安心した避難生活を送れるよう、授乳室の確保や乳幼児が安心して生活できる空間の確保を行うとともに、保健師による健康相談の実施等、妊産婦や乳幼児の健康に配慮した対応を実施する。</a:t>
                      </a:r>
                      <a:r>
                        <a:rPr lang="ja-JP" altLang="en-US" sz="1100" b="1" dirty="0">
                          <a:solidFill>
                            <a:schemeClr val="tx1"/>
                          </a:solidFill>
                          <a:latin typeface="BIZ UDゴシック" panose="020B0400000000000000" pitchFamily="49" charset="-128"/>
                          <a:ea typeface="BIZ UDゴシック" panose="020B0400000000000000" pitchFamily="49" charset="-128"/>
                        </a:rPr>
                        <a:t>（地震編</a:t>
                      </a:r>
                      <a:r>
                        <a:rPr lang="en-US" altLang="ja-JP" sz="1100" b="1" dirty="0">
                          <a:solidFill>
                            <a:schemeClr val="tx1"/>
                          </a:solidFill>
                          <a:latin typeface="BIZ UDゴシック" panose="020B0400000000000000" pitchFamily="49" charset="-128"/>
                          <a:ea typeface="BIZ UDゴシック" panose="020B0400000000000000" pitchFamily="49" charset="-128"/>
                        </a:rPr>
                        <a:t>P.163</a:t>
                      </a:r>
                      <a:r>
                        <a:rPr lang="ja-JP" altLang="en-US" sz="1100" b="1" dirty="0">
                          <a:solidFill>
                            <a:schemeClr val="tx1"/>
                          </a:solidFill>
                          <a:latin typeface="BIZ UDゴシック" panose="020B0400000000000000" pitchFamily="49" charset="-128"/>
                          <a:ea typeface="BIZ UDゴシック" panose="020B0400000000000000" pitchFamily="49" charset="-128"/>
                        </a:rPr>
                        <a:t>　風水害編</a:t>
                      </a:r>
                      <a:r>
                        <a:rPr lang="en-US" altLang="ja-JP" sz="1100" b="1" dirty="0">
                          <a:solidFill>
                            <a:schemeClr val="tx1"/>
                          </a:solidFill>
                          <a:latin typeface="BIZ UDゴシック" panose="020B0400000000000000" pitchFamily="49" charset="-128"/>
                          <a:ea typeface="BIZ UDゴシック" panose="020B0400000000000000" pitchFamily="49" charset="-128"/>
                        </a:rPr>
                        <a:t>P.180</a:t>
                      </a:r>
                      <a:r>
                        <a:rPr lang="ja-JP" altLang="en-US" sz="1100" b="1" dirty="0">
                          <a:solidFill>
                            <a:schemeClr val="tx1"/>
                          </a:solidFill>
                          <a:latin typeface="BIZ UDゴシック" panose="020B0400000000000000" pitchFamily="49" charset="-128"/>
                          <a:ea typeface="BIZ UDゴシック" panose="020B0400000000000000" pitchFamily="49" charset="-128"/>
                        </a:rPr>
                        <a:t>）</a:t>
                      </a:r>
                    </a:p>
                  </a:txBody>
                  <a:tcPr marT="0" marB="0" anchor="ctr">
                    <a:lnL w="635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4110863890"/>
                  </a:ext>
                </a:extLst>
              </a:tr>
              <a:tr h="364210">
                <a:tc>
                  <a:txBody>
                    <a:bodyPr/>
                    <a:lstStyle/>
                    <a:p>
                      <a:pPr marL="0" marR="0" lvl="0" indent="0" algn="l" defTabSz="533400" rtl="0" eaLnBrk="1" fontAlgn="auto" latinLnBrk="0" hangingPunct="1">
                        <a:lnSpc>
                          <a:spcPct val="90000"/>
                        </a:lnSpc>
                        <a:spcBef>
                          <a:spcPct val="0"/>
                        </a:spcBef>
                        <a:spcAft>
                          <a:spcPct val="35000"/>
                        </a:spcAft>
                        <a:buClrTx/>
                        <a:buSzTx/>
                        <a:buFontTx/>
                        <a:buNone/>
                        <a:tabLst/>
                        <a:defRPr/>
                      </a:pPr>
                      <a:r>
                        <a:rPr lang="ja-JP" altLang="en-US" sz="1100" b="0" dirty="0">
                          <a:solidFill>
                            <a:schemeClr val="tx1"/>
                          </a:solidFill>
                          <a:latin typeface="BIZ UDゴシック" panose="020B0400000000000000" pitchFamily="49" charset="-128"/>
                          <a:ea typeface="BIZ UDゴシック" panose="020B0400000000000000" pitchFamily="49" charset="-128"/>
                        </a:rPr>
                        <a:t>避難所運営委員会においては、委員を男女同数にするよう心がけ、被災時の男女及び性的マイノリティのニーズの違い等の視点に配慮し、避難所における生活環境を常に良好なものとするよう避難所運営を行う。</a:t>
                      </a:r>
                      <a:r>
                        <a:rPr lang="ja-JP" altLang="en-US" sz="1100" b="1" dirty="0">
                          <a:solidFill>
                            <a:schemeClr val="tx1"/>
                          </a:solidFill>
                          <a:latin typeface="BIZ UDゴシック" panose="020B0400000000000000" pitchFamily="49" charset="-128"/>
                          <a:ea typeface="BIZ UDゴシック" panose="020B0400000000000000" pitchFamily="49" charset="-128"/>
                        </a:rPr>
                        <a:t>（地震編</a:t>
                      </a:r>
                      <a:r>
                        <a:rPr lang="en-US" altLang="ja-JP" sz="1100" b="1" dirty="0">
                          <a:solidFill>
                            <a:schemeClr val="tx1"/>
                          </a:solidFill>
                          <a:latin typeface="BIZ UDゴシック" panose="020B0400000000000000" pitchFamily="49" charset="-128"/>
                          <a:ea typeface="BIZ UDゴシック" panose="020B0400000000000000" pitchFamily="49" charset="-128"/>
                        </a:rPr>
                        <a:t>P.163</a:t>
                      </a:r>
                      <a:r>
                        <a:rPr lang="ja-JP" altLang="en-US" sz="1100" b="1" dirty="0">
                          <a:solidFill>
                            <a:schemeClr val="tx1"/>
                          </a:solidFill>
                          <a:latin typeface="BIZ UDゴシック" panose="020B0400000000000000" pitchFamily="49" charset="-128"/>
                          <a:ea typeface="BIZ UDゴシック" panose="020B0400000000000000" pitchFamily="49" charset="-128"/>
                        </a:rPr>
                        <a:t>　風水害編</a:t>
                      </a:r>
                      <a:r>
                        <a:rPr lang="en-US" altLang="ja-JP" sz="1100" b="1" dirty="0">
                          <a:solidFill>
                            <a:schemeClr val="tx1"/>
                          </a:solidFill>
                          <a:latin typeface="BIZ UDゴシック" panose="020B0400000000000000" pitchFamily="49" charset="-128"/>
                          <a:ea typeface="BIZ UDゴシック" panose="020B0400000000000000" pitchFamily="49" charset="-128"/>
                        </a:rPr>
                        <a:t>P.180</a:t>
                      </a:r>
                      <a:r>
                        <a:rPr lang="ja-JP" altLang="en-US" sz="1100" b="1" dirty="0">
                          <a:solidFill>
                            <a:schemeClr val="tx1"/>
                          </a:solidFill>
                          <a:latin typeface="BIZ UDゴシック" panose="020B0400000000000000" pitchFamily="49" charset="-128"/>
                          <a:ea typeface="BIZ UDゴシック" panose="020B0400000000000000" pitchFamily="49" charset="-128"/>
                        </a:rPr>
                        <a:t>）</a:t>
                      </a:r>
                    </a:p>
                  </a:txBody>
                  <a:tcPr marT="0" marB="0" anchor="ctr">
                    <a:lnL w="635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bg1"/>
                      </a:solidFill>
                      <a:prstDash val="solid"/>
                      <a:round/>
                      <a:headEnd type="none" w="med" len="med"/>
                      <a:tailEnd type="none" w="med" len="med"/>
                    </a:lnT>
                    <a:lnB w="12700" cap="flat" cmpd="sng" algn="ctr">
                      <a:solidFill>
                        <a:srgbClr val="41719C"/>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4022595232"/>
                  </a:ext>
                </a:extLst>
              </a:tr>
            </a:tbl>
          </a:graphicData>
        </a:graphic>
      </p:graphicFrame>
      <p:sp>
        <p:nvSpPr>
          <p:cNvPr id="149" name="角丸四角形 148"/>
          <p:cNvSpPr/>
          <p:nvPr/>
        </p:nvSpPr>
        <p:spPr>
          <a:xfrm>
            <a:off x="864900" y="6350078"/>
            <a:ext cx="1143412" cy="898794"/>
          </a:xfrm>
          <a:prstGeom prst="roundRect">
            <a:avLst/>
          </a:prstGeom>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0"/>
              </a:spcAft>
            </a:pPr>
            <a:r>
              <a:rPr lang="ja-JP" altLang="en-US" sz="1600" kern="100" dirty="0">
                <a:effectLst/>
                <a:ea typeface="HGSｺﾞｼｯｸE" panose="020B0900000000000000" pitchFamily="50" charset="-128"/>
                <a:cs typeface="Times New Roman" panose="02020603050405020304" pitchFamily="18" charset="0"/>
              </a:rPr>
              <a:t>災害対策本部機能の強化</a:t>
            </a:r>
            <a:endParaRPr lang="ja-JP" altLang="ja-JP" sz="1600" kern="100" dirty="0">
              <a:effectLst/>
              <a:ea typeface="游明朝" panose="02020400000000000000" pitchFamily="18" charset="-128"/>
              <a:cs typeface="Times New Roman" panose="02020603050405020304" pitchFamily="18" charset="0"/>
            </a:endParaRPr>
          </a:p>
        </p:txBody>
      </p:sp>
      <p:graphicFrame>
        <p:nvGraphicFramePr>
          <p:cNvPr id="150" name="表 149"/>
          <p:cNvGraphicFramePr>
            <a:graphicFrameLocks noGrp="1"/>
          </p:cNvGraphicFramePr>
          <p:nvPr>
            <p:extLst>
              <p:ext uri="{D42A27DB-BD31-4B8C-83A1-F6EECF244321}">
                <p14:modId xmlns:p14="http://schemas.microsoft.com/office/powerpoint/2010/main" val="3316409985"/>
              </p:ext>
            </p:extLst>
          </p:nvPr>
        </p:nvGraphicFramePr>
        <p:xfrm>
          <a:off x="2008307" y="6350078"/>
          <a:ext cx="4306113" cy="898794"/>
        </p:xfrm>
        <a:graphic>
          <a:graphicData uri="http://schemas.openxmlformats.org/drawingml/2006/table">
            <a:tbl>
              <a:tblPr firstRow="1" bandRow="1">
                <a:tableStyleId>{5C22544A-7EE6-4342-B048-85BDC9FD1C3A}</a:tableStyleId>
              </a:tblPr>
              <a:tblGrid>
                <a:gridCol w="4306113">
                  <a:extLst>
                    <a:ext uri="{9D8B030D-6E8A-4147-A177-3AD203B41FA5}">
                      <a16:colId xmlns:a16="http://schemas.microsoft.com/office/drawing/2014/main" val="2302352421"/>
                    </a:ext>
                  </a:extLst>
                </a:gridCol>
              </a:tblGrid>
              <a:tr h="898794">
                <a:tc>
                  <a:txBody>
                    <a:bodyPr/>
                    <a:lstStyle/>
                    <a:p>
                      <a:pPr marL="0" algn="l" defTabSz="457200" rtl="0" eaLnBrk="1" latinLnBrk="0" hangingPunct="1"/>
                      <a:r>
                        <a:rPr kumimoji="1" lang="ja-JP" altLang="en-US" sz="1100" b="0" kern="1200" dirty="0">
                          <a:solidFill>
                            <a:schemeClr val="tx1"/>
                          </a:solidFill>
                          <a:latin typeface="BIZ UDゴシック" panose="020B0400000000000000" pitchFamily="49" charset="-128"/>
                          <a:ea typeface="BIZ UDゴシック" panose="020B0400000000000000" pitchFamily="49" charset="-128"/>
                        </a:rPr>
                        <a:t>本部事務局を設置し、対策部を超えた迅速な対応を目指す</a:t>
                      </a:r>
                    </a:p>
                  </a:txBody>
                  <a:tcPr marT="0"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ap="flat" cmpd="sng" algn="ctr">
                      <a:solidFill>
                        <a:srgbClr val="41719C"/>
                      </a:solidFill>
                      <a:prstDash val="solid"/>
                      <a:round/>
                      <a:headEnd type="none" w="med" len="med"/>
                      <a:tailEnd type="none" w="med" len="med"/>
                    </a:lnT>
                    <a:lnB w="12700" cap="flat" cmpd="sng" algn="ctr">
                      <a:solidFill>
                        <a:srgbClr val="41719C"/>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426364425"/>
                  </a:ext>
                </a:extLst>
              </a:tr>
            </a:tbl>
          </a:graphicData>
        </a:graphic>
      </p:graphicFrame>
      <p:graphicFrame>
        <p:nvGraphicFramePr>
          <p:cNvPr id="151" name="表 150"/>
          <p:cNvGraphicFramePr>
            <a:graphicFrameLocks noGrp="1"/>
          </p:cNvGraphicFramePr>
          <p:nvPr>
            <p:extLst>
              <p:ext uri="{D42A27DB-BD31-4B8C-83A1-F6EECF244321}">
                <p14:modId xmlns:p14="http://schemas.microsoft.com/office/powerpoint/2010/main" val="2961594575"/>
              </p:ext>
            </p:extLst>
          </p:nvPr>
        </p:nvGraphicFramePr>
        <p:xfrm>
          <a:off x="6436847" y="6350077"/>
          <a:ext cx="6197350" cy="898795"/>
        </p:xfrm>
        <a:graphic>
          <a:graphicData uri="http://schemas.openxmlformats.org/drawingml/2006/table">
            <a:tbl>
              <a:tblPr firstRow="1" bandRow="1">
                <a:tableStyleId>{5C22544A-7EE6-4342-B048-85BDC9FD1C3A}</a:tableStyleId>
              </a:tblPr>
              <a:tblGrid>
                <a:gridCol w="6197350">
                  <a:extLst>
                    <a:ext uri="{9D8B030D-6E8A-4147-A177-3AD203B41FA5}">
                      <a16:colId xmlns:a16="http://schemas.microsoft.com/office/drawing/2014/main" val="3772727311"/>
                    </a:ext>
                  </a:extLst>
                </a:gridCol>
              </a:tblGrid>
              <a:tr h="898795">
                <a:tc>
                  <a:txBody>
                    <a:bodyPr/>
                    <a:lstStyle/>
                    <a:p>
                      <a:pPr defTabSz="533400">
                        <a:lnSpc>
                          <a:spcPct val="90000"/>
                        </a:lnSpc>
                        <a:spcBef>
                          <a:spcPct val="0"/>
                        </a:spcBef>
                        <a:spcAft>
                          <a:spcPct val="35000"/>
                        </a:spcAft>
                      </a:pPr>
                      <a:r>
                        <a:rPr lang="ja-JP" altLang="en-US" sz="1100" b="0" dirty="0">
                          <a:solidFill>
                            <a:schemeClr val="tx1"/>
                          </a:solidFill>
                          <a:latin typeface="BIZ UDゴシック" panose="020B0400000000000000" pitchFamily="49" charset="-128"/>
                          <a:ea typeface="BIZ UDゴシック" panose="020B0400000000000000" pitchFamily="49" charset="-128"/>
                        </a:rPr>
                        <a:t>市は、災害対策本部組織の本部員会議（意思決定機関）のもとに、災害対策本部事務局（意思決定機能の補佐機能）及び各部（災害対策本部決定事項の執行機能）を編成し、統一した方針の下に部局横断的な活動ができるような体制を整備する。</a:t>
                      </a:r>
                      <a:r>
                        <a:rPr lang="ja-JP" altLang="en-US" sz="1100" b="1" dirty="0">
                          <a:solidFill>
                            <a:schemeClr val="tx1"/>
                          </a:solidFill>
                          <a:latin typeface="BIZ UDゴシック" panose="020B0400000000000000" pitchFamily="49" charset="-128"/>
                          <a:ea typeface="BIZ UDゴシック" panose="020B0400000000000000" pitchFamily="49" charset="-128"/>
                        </a:rPr>
                        <a:t>（地震編</a:t>
                      </a:r>
                      <a:r>
                        <a:rPr lang="en-US" altLang="ja-JP" sz="1100" b="1" dirty="0">
                          <a:solidFill>
                            <a:schemeClr val="tx1"/>
                          </a:solidFill>
                          <a:latin typeface="BIZ UDゴシック" panose="020B0400000000000000" pitchFamily="49" charset="-128"/>
                          <a:ea typeface="BIZ UDゴシック" panose="020B0400000000000000" pitchFamily="49" charset="-128"/>
                        </a:rPr>
                        <a:t>P.68</a:t>
                      </a:r>
                      <a:r>
                        <a:rPr lang="ja-JP" altLang="en-US" sz="1100" b="1" dirty="0">
                          <a:solidFill>
                            <a:schemeClr val="tx1"/>
                          </a:solidFill>
                          <a:latin typeface="BIZ UDゴシック" panose="020B0400000000000000" pitchFamily="49" charset="-128"/>
                          <a:ea typeface="BIZ UDゴシック" panose="020B0400000000000000" pitchFamily="49" charset="-128"/>
                        </a:rPr>
                        <a:t>　風水害編</a:t>
                      </a:r>
                      <a:r>
                        <a:rPr lang="en-US" altLang="ja-JP" sz="1100" b="1" dirty="0">
                          <a:solidFill>
                            <a:schemeClr val="tx1"/>
                          </a:solidFill>
                          <a:latin typeface="BIZ UDゴシック" panose="020B0400000000000000" pitchFamily="49" charset="-128"/>
                          <a:ea typeface="BIZ UDゴシック" panose="020B0400000000000000" pitchFamily="49" charset="-128"/>
                        </a:rPr>
                        <a:t>P.67</a:t>
                      </a:r>
                      <a:r>
                        <a:rPr lang="ja-JP" altLang="en-US" sz="1100" b="1" dirty="0">
                          <a:solidFill>
                            <a:schemeClr val="tx1"/>
                          </a:solidFill>
                          <a:latin typeface="BIZ UDゴシック" panose="020B0400000000000000" pitchFamily="49" charset="-128"/>
                          <a:ea typeface="BIZ UDゴシック" panose="020B0400000000000000" pitchFamily="49" charset="-128"/>
                        </a:rPr>
                        <a:t>）</a:t>
                      </a:r>
                    </a:p>
                  </a:txBody>
                  <a:tcPr marT="0" marB="0" anchor="ctr">
                    <a:lnL w="635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41719C"/>
                      </a:solidFill>
                      <a:prstDash val="solid"/>
                      <a:round/>
                      <a:headEnd type="none" w="med" len="med"/>
                      <a:tailEnd type="none" w="med" len="med"/>
                    </a:lnT>
                    <a:lnB w="12700" cap="flat" cmpd="sng" algn="ctr">
                      <a:solidFill>
                        <a:srgbClr val="41719C"/>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2426364425"/>
                  </a:ext>
                </a:extLst>
              </a:tr>
            </a:tbl>
          </a:graphicData>
        </a:graphic>
      </p:graphicFrame>
      <p:sp>
        <p:nvSpPr>
          <p:cNvPr id="156" name="角丸四角形 155"/>
          <p:cNvSpPr/>
          <p:nvPr/>
        </p:nvSpPr>
        <p:spPr>
          <a:xfrm>
            <a:off x="208411" y="8233521"/>
            <a:ext cx="1799901" cy="844765"/>
          </a:xfrm>
          <a:prstGeom prst="roundRect">
            <a:avLst/>
          </a:prstGeom>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0"/>
              </a:spcAft>
            </a:pPr>
            <a:r>
              <a:rPr lang="ja-JP" altLang="en-US" sz="1600" kern="100" dirty="0">
                <a:effectLst/>
                <a:ea typeface="HGSｺﾞｼｯｸE" panose="020B0900000000000000" pitchFamily="50" charset="-128"/>
                <a:cs typeface="Times New Roman" panose="02020603050405020304" pitchFamily="18" charset="0"/>
              </a:rPr>
              <a:t>実効性のある</a:t>
            </a:r>
            <a:endParaRPr lang="en-US" altLang="ja-JP" sz="1600" kern="100" dirty="0">
              <a:effectLst/>
              <a:ea typeface="HGSｺﾞｼｯｸE" panose="020B0900000000000000" pitchFamily="50" charset="-128"/>
              <a:cs typeface="Times New Roman" panose="02020603050405020304" pitchFamily="18" charset="0"/>
            </a:endParaRPr>
          </a:p>
          <a:p>
            <a:pPr algn="ctr">
              <a:spcAft>
                <a:spcPts val="0"/>
              </a:spcAft>
            </a:pPr>
            <a:r>
              <a:rPr lang="ja-JP" altLang="en-US" sz="1600" kern="100" dirty="0">
                <a:effectLst/>
                <a:ea typeface="HGSｺﾞｼｯｸE" panose="020B0900000000000000" pitchFamily="50" charset="-128"/>
                <a:cs typeface="Times New Roman" panose="02020603050405020304" pitchFamily="18" charset="0"/>
              </a:rPr>
              <a:t>計画</a:t>
            </a:r>
            <a:endParaRPr lang="ja-JP" altLang="ja-JP" sz="1600" kern="100" dirty="0">
              <a:effectLst/>
              <a:ea typeface="游明朝" panose="02020400000000000000" pitchFamily="18" charset="-128"/>
              <a:cs typeface="Times New Roman" panose="02020603050405020304" pitchFamily="18" charset="0"/>
            </a:endParaRPr>
          </a:p>
        </p:txBody>
      </p:sp>
      <p:graphicFrame>
        <p:nvGraphicFramePr>
          <p:cNvPr id="159" name="表 158"/>
          <p:cNvGraphicFramePr>
            <a:graphicFrameLocks noGrp="1"/>
          </p:cNvGraphicFramePr>
          <p:nvPr>
            <p:extLst>
              <p:ext uri="{D42A27DB-BD31-4B8C-83A1-F6EECF244321}">
                <p14:modId xmlns:p14="http://schemas.microsoft.com/office/powerpoint/2010/main" val="953309896"/>
              </p:ext>
            </p:extLst>
          </p:nvPr>
        </p:nvGraphicFramePr>
        <p:xfrm>
          <a:off x="2008305" y="8233521"/>
          <a:ext cx="4306115" cy="844765"/>
        </p:xfrm>
        <a:graphic>
          <a:graphicData uri="http://schemas.openxmlformats.org/drawingml/2006/table">
            <a:tbl>
              <a:tblPr firstRow="1" bandRow="1">
                <a:tableStyleId>{5C22544A-7EE6-4342-B048-85BDC9FD1C3A}</a:tableStyleId>
              </a:tblPr>
              <a:tblGrid>
                <a:gridCol w="4306115">
                  <a:extLst>
                    <a:ext uri="{9D8B030D-6E8A-4147-A177-3AD203B41FA5}">
                      <a16:colId xmlns:a16="http://schemas.microsoft.com/office/drawing/2014/main" val="2302352421"/>
                    </a:ext>
                  </a:extLst>
                </a:gridCol>
              </a:tblGrid>
              <a:tr h="450532">
                <a:tc>
                  <a:txBody>
                    <a:bodyPr/>
                    <a:lstStyle/>
                    <a:p>
                      <a:pPr marL="0" algn="l" defTabSz="457200" rtl="0" eaLnBrk="1" latinLnBrk="0" hangingPunct="1"/>
                      <a:r>
                        <a:rPr kumimoji="1" lang="ja-JP" altLang="en-US" sz="1100" b="0" kern="1200" dirty="0">
                          <a:solidFill>
                            <a:schemeClr val="tx1"/>
                          </a:solidFill>
                          <a:latin typeface="BIZ UDゴシック" panose="020B0400000000000000" pitchFamily="49" charset="-128"/>
                          <a:ea typeface="BIZ UDゴシック" panose="020B0400000000000000" pitchFamily="49" charset="-128"/>
                        </a:rPr>
                        <a:t>風水害の増加に伴う地域防災計画の刷新</a:t>
                      </a:r>
                    </a:p>
                  </a:txBody>
                  <a:tcPr marT="0"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ap="flat" cmpd="sng" algn="ctr">
                      <a:solidFill>
                        <a:srgbClr val="41719C"/>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426364425"/>
                  </a:ext>
                </a:extLst>
              </a:tr>
              <a:tr h="394233">
                <a:tc>
                  <a:txBody>
                    <a:bodyPr/>
                    <a:lstStyle/>
                    <a:p>
                      <a:pPr marL="0" algn="l" defTabSz="457200" rtl="0" eaLnBrk="1" latinLnBrk="0" hangingPunct="1"/>
                      <a:r>
                        <a:rPr kumimoji="1" lang="ja-JP" altLang="en-US" sz="1100" b="0" kern="1200" dirty="0">
                          <a:solidFill>
                            <a:schemeClr val="tx1"/>
                          </a:solidFill>
                          <a:latin typeface="BIZ UDゴシック" panose="020B0400000000000000" pitchFamily="49" charset="-128"/>
                          <a:ea typeface="BIZ UDゴシック" panose="020B0400000000000000" pitchFamily="49" charset="-128"/>
                        </a:rPr>
                        <a:t>記述の集約、簡素化によって内容を明確化</a:t>
                      </a:r>
                    </a:p>
                    <a:p>
                      <a:pPr marL="0" algn="l" defTabSz="457200" rtl="0" eaLnBrk="1" latinLnBrk="0" hangingPunct="1"/>
                      <a:r>
                        <a:rPr kumimoji="1" lang="ja-JP" altLang="en-US" sz="1100" b="0" kern="1200" dirty="0">
                          <a:solidFill>
                            <a:schemeClr val="tx1"/>
                          </a:solidFill>
                          <a:latin typeface="BIZ UDゴシック" panose="020B0400000000000000" pitchFamily="49" charset="-128"/>
                          <a:ea typeface="BIZ UDゴシック" panose="020B0400000000000000" pitchFamily="49" charset="-128"/>
                        </a:rPr>
                        <a:t>各対策部マニュアルの充実による迅速な対応を目指す</a:t>
                      </a:r>
                    </a:p>
                  </a:txBody>
                  <a:tcPr marT="0"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12700" cap="flat" cmpd="sng" algn="ctr">
                      <a:solidFill>
                        <a:srgbClr val="41719C"/>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4110863890"/>
                  </a:ext>
                </a:extLst>
              </a:tr>
            </a:tbl>
          </a:graphicData>
        </a:graphic>
      </p:graphicFrame>
      <p:graphicFrame>
        <p:nvGraphicFramePr>
          <p:cNvPr id="160" name="表 159"/>
          <p:cNvGraphicFramePr>
            <a:graphicFrameLocks noGrp="1"/>
          </p:cNvGraphicFramePr>
          <p:nvPr>
            <p:extLst>
              <p:ext uri="{D42A27DB-BD31-4B8C-83A1-F6EECF244321}">
                <p14:modId xmlns:p14="http://schemas.microsoft.com/office/powerpoint/2010/main" val="3983013436"/>
              </p:ext>
            </p:extLst>
          </p:nvPr>
        </p:nvGraphicFramePr>
        <p:xfrm>
          <a:off x="6436847" y="8233521"/>
          <a:ext cx="6197350" cy="844765"/>
        </p:xfrm>
        <a:graphic>
          <a:graphicData uri="http://schemas.openxmlformats.org/drawingml/2006/table">
            <a:tbl>
              <a:tblPr firstRow="1" bandRow="1">
                <a:tableStyleId>{5C22544A-7EE6-4342-B048-85BDC9FD1C3A}</a:tableStyleId>
              </a:tblPr>
              <a:tblGrid>
                <a:gridCol w="6197350">
                  <a:extLst>
                    <a:ext uri="{9D8B030D-6E8A-4147-A177-3AD203B41FA5}">
                      <a16:colId xmlns:a16="http://schemas.microsoft.com/office/drawing/2014/main" val="3772727311"/>
                    </a:ext>
                  </a:extLst>
                </a:gridCol>
              </a:tblGrid>
              <a:tr h="416222">
                <a:tc>
                  <a:txBody>
                    <a:bodyPr/>
                    <a:lstStyle/>
                    <a:p>
                      <a:pPr defTabSz="533400">
                        <a:lnSpc>
                          <a:spcPct val="90000"/>
                        </a:lnSpc>
                        <a:spcBef>
                          <a:spcPct val="0"/>
                        </a:spcBef>
                        <a:spcAft>
                          <a:spcPct val="35000"/>
                        </a:spcAft>
                      </a:pPr>
                      <a:r>
                        <a:rPr lang="ja-JP" altLang="en-US" sz="1100" b="0" dirty="0">
                          <a:solidFill>
                            <a:schemeClr val="tx1"/>
                          </a:solidFill>
                          <a:latin typeface="BIZ UDゴシック" panose="020B0400000000000000" pitchFamily="49" charset="-128"/>
                          <a:ea typeface="BIZ UDゴシック" panose="020B0400000000000000" pitchFamily="49" charset="-128"/>
                        </a:rPr>
                        <a:t>地域防災計画を「地震災害対策編」「風水害・特殊災害対策」の２冊に分冊。風水害時の災害対応力の強化を図った。</a:t>
                      </a:r>
                      <a:endParaRPr lang="ja-JP" altLang="en-US" sz="1100" b="1" dirty="0">
                        <a:solidFill>
                          <a:schemeClr val="tx1"/>
                        </a:solidFill>
                        <a:latin typeface="BIZ UDゴシック" panose="020B0400000000000000" pitchFamily="49" charset="-128"/>
                        <a:ea typeface="BIZ UDゴシック" panose="020B0400000000000000" pitchFamily="49" charset="-128"/>
                      </a:endParaRPr>
                    </a:p>
                  </a:txBody>
                  <a:tcPr marT="0" marB="0" anchor="ctr">
                    <a:lnL w="635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41719C"/>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2426364425"/>
                  </a:ext>
                </a:extLst>
              </a:tr>
              <a:tr h="428543">
                <a:tc>
                  <a:txBody>
                    <a:bodyPr/>
                    <a:lstStyle/>
                    <a:p>
                      <a:pPr defTabSz="533400">
                        <a:lnSpc>
                          <a:spcPct val="90000"/>
                        </a:lnSpc>
                        <a:spcBef>
                          <a:spcPct val="0"/>
                        </a:spcBef>
                        <a:spcAft>
                          <a:spcPct val="35000"/>
                        </a:spcAft>
                      </a:pPr>
                      <a:r>
                        <a:rPr lang="ja-JP" altLang="en-US" sz="1100" b="0" dirty="0">
                          <a:solidFill>
                            <a:schemeClr val="tx1"/>
                          </a:solidFill>
                          <a:latin typeface="BIZ UDゴシック" panose="020B0400000000000000" pitchFamily="49" charset="-128"/>
                          <a:ea typeface="BIZ UDゴシック" panose="020B0400000000000000" pitchFamily="49" charset="-128"/>
                        </a:rPr>
                        <a:t>ページ数を大幅削減（平成</a:t>
                      </a:r>
                      <a:r>
                        <a:rPr lang="en-US" altLang="ja-JP" sz="1100" b="0" dirty="0">
                          <a:solidFill>
                            <a:schemeClr val="tx1"/>
                          </a:solidFill>
                          <a:latin typeface="BIZ UDゴシック" panose="020B0400000000000000" pitchFamily="49" charset="-128"/>
                          <a:ea typeface="BIZ UDゴシック" panose="020B0400000000000000" pitchFamily="49" charset="-128"/>
                        </a:rPr>
                        <a:t>26</a:t>
                      </a:r>
                      <a:r>
                        <a:rPr lang="ja-JP" altLang="en-US" sz="1100" b="0" dirty="0">
                          <a:solidFill>
                            <a:schemeClr val="tx1"/>
                          </a:solidFill>
                          <a:latin typeface="BIZ UDゴシック" panose="020B0400000000000000" pitchFamily="49" charset="-128"/>
                          <a:ea typeface="BIZ UDゴシック" panose="020B0400000000000000" pitchFamily="49" charset="-128"/>
                        </a:rPr>
                        <a:t>年修正版：</a:t>
                      </a:r>
                      <a:r>
                        <a:rPr lang="en-US" altLang="ja-JP" sz="1100" b="0" dirty="0">
                          <a:solidFill>
                            <a:schemeClr val="tx1"/>
                          </a:solidFill>
                          <a:latin typeface="BIZ UDゴシック" panose="020B0400000000000000" pitchFamily="49" charset="-128"/>
                          <a:ea typeface="BIZ UDゴシック" panose="020B0400000000000000" pitchFamily="49" charset="-128"/>
                        </a:rPr>
                        <a:t>773</a:t>
                      </a:r>
                      <a:r>
                        <a:rPr lang="ja-JP" altLang="en-US" sz="1100" b="0" dirty="0">
                          <a:solidFill>
                            <a:schemeClr val="tx1"/>
                          </a:solidFill>
                          <a:latin typeface="BIZ UDゴシック" panose="020B0400000000000000" pitchFamily="49" charset="-128"/>
                          <a:ea typeface="BIZ UDゴシック" panose="020B0400000000000000" pitchFamily="49" charset="-128"/>
                        </a:rPr>
                        <a:t>ページ→令和</a:t>
                      </a:r>
                      <a:r>
                        <a:rPr lang="en-US" altLang="ja-JP" sz="1100" b="0" dirty="0">
                          <a:solidFill>
                            <a:schemeClr val="tx1"/>
                          </a:solidFill>
                          <a:latin typeface="BIZ UDゴシック" panose="020B0400000000000000" pitchFamily="49" charset="-128"/>
                          <a:ea typeface="BIZ UDゴシック" panose="020B0400000000000000" pitchFamily="49" charset="-128"/>
                        </a:rPr>
                        <a:t>3</a:t>
                      </a:r>
                      <a:r>
                        <a:rPr lang="ja-JP" altLang="en-US" sz="1100" b="0" dirty="0">
                          <a:solidFill>
                            <a:schemeClr val="tx1"/>
                          </a:solidFill>
                          <a:latin typeface="BIZ UDゴシック" panose="020B0400000000000000" pitchFamily="49" charset="-128"/>
                          <a:ea typeface="BIZ UDゴシック" panose="020B0400000000000000" pitchFamily="49" charset="-128"/>
                        </a:rPr>
                        <a:t>年修正版：</a:t>
                      </a:r>
                      <a:r>
                        <a:rPr lang="en-US" altLang="ja-JP" sz="1100" b="0" dirty="0">
                          <a:solidFill>
                            <a:schemeClr val="tx1"/>
                          </a:solidFill>
                          <a:latin typeface="BIZ UDゴシック" panose="020B0400000000000000" pitchFamily="49" charset="-128"/>
                          <a:ea typeface="BIZ UDゴシック" panose="020B0400000000000000" pitchFamily="49" charset="-128"/>
                        </a:rPr>
                        <a:t>572</a:t>
                      </a:r>
                      <a:r>
                        <a:rPr lang="ja-JP" altLang="en-US" sz="1100" b="0" dirty="0">
                          <a:solidFill>
                            <a:schemeClr val="tx1"/>
                          </a:solidFill>
                          <a:latin typeface="BIZ UDゴシック" panose="020B0400000000000000" pitchFamily="49" charset="-128"/>
                          <a:ea typeface="BIZ UDゴシック" panose="020B0400000000000000" pitchFamily="49" charset="-128"/>
                        </a:rPr>
                        <a:t>ページ）。</a:t>
                      </a:r>
                      <a:endParaRPr lang="en-US" altLang="ja-JP" sz="1100" b="0" dirty="0">
                        <a:solidFill>
                          <a:schemeClr val="tx1"/>
                        </a:solidFill>
                        <a:latin typeface="BIZ UDゴシック" panose="020B0400000000000000" pitchFamily="49" charset="-128"/>
                        <a:ea typeface="BIZ UDゴシック" panose="020B0400000000000000" pitchFamily="49" charset="-128"/>
                      </a:endParaRPr>
                    </a:p>
                    <a:p>
                      <a:pPr defTabSz="533400">
                        <a:lnSpc>
                          <a:spcPct val="90000"/>
                        </a:lnSpc>
                        <a:spcBef>
                          <a:spcPct val="0"/>
                        </a:spcBef>
                        <a:spcAft>
                          <a:spcPct val="35000"/>
                        </a:spcAft>
                      </a:pPr>
                      <a:r>
                        <a:rPr lang="ja-JP" altLang="en-US" sz="1100" b="0" dirty="0">
                          <a:solidFill>
                            <a:schemeClr val="tx1"/>
                          </a:solidFill>
                          <a:latin typeface="BIZ UDゴシック" panose="020B0400000000000000" pitchFamily="49" charset="-128"/>
                          <a:ea typeface="BIZ UDゴシック" panose="020B0400000000000000" pitchFamily="49" charset="-128"/>
                        </a:rPr>
                        <a:t>本文から削除した箇所は各対策部のマニュアルに移行。</a:t>
                      </a:r>
                    </a:p>
                  </a:txBody>
                  <a:tcPr marT="0" marB="0" anchor="ctr">
                    <a:lnL w="635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bg1"/>
                      </a:solidFill>
                      <a:prstDash val="solid"/>
                      <a:round/>
                      <a:headEnd type="none" w="med" len="med"/>
                      <a:tailEnd type="none" w="med" len="med"/>
                    </a:lnT>
                    <a:lnB w="12700" cap="flat" cmpd="sng" algn="ctr">
                      <a:solidFill>
                        <a:srgbClr val="41719C"/>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4110863890"/>
                  </a:ext>
                </a:extLst>
              </a:tr>
            </a:tbl>
          </a:graphicData>
        </a:graphic>
      </p:graphicFrame>
      <p:sp>
        <p:nvSpPr>
          <p:cNvPr id="28" name="角丸四角形 49">
            <a:extLst>
              <a:ext uri="{FF2B5EF4-FFF2-40B4-BE49-F238E27FC236}">
                <a16:creationId xmlns:a16="http://schemas.microsoft.com/office/drawing/2014/main" id="{D1C1F43A-6A95-4C5B-9410-48AC539A8E4A}"/>
              </a:ext>
            </a:extLst>
          </p:cNvPr>
          <p:cNvSpPr/>
          <p:nvPr/>
        </p:nvSpPr>
        <p:spPr>
          <a:xfrm>
            <a:off x="208411" y="1933709"/>
            <a:ext cx="647773" cy="5315163"/>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eaVert" wrap="square" lIns="91440" tIns="45720" rIns="91440" bIns="45720" numCol="1" spcCol="0" rtlCol="0" fromWordArt="0" anchor="ctr" anchorCtr="0" forceAA="0" compatLnSpc="1">
            <a:prstTxWarp prst="textNoShape">
              <a:avLst/>
            </a:prstTxWarp>
            <a:noAutofit/>
          </a:bodyPr>
          <a:lstStyle/>
          <a:p>
            <a:pPr algn="ctr">
              <a:spcAft>
                <a:spcPts val="0"/>
              </a:spcAft>
            </a:pPr>
            <a:r>
              <a:rPr lang="ja-JP" altLang="en-US" sz="1600" kern="100" dirty="0">
                <a:ln w="0"/>
                <a:solidFill>
                  <a:schemeClr val="tx1"/>
                </a:solidFill>
                <a:effectLst>
                  <a:outerShdw blurRad="38100" dist="19050" dir="2700000" algn="tl" rotWithShape="0">
                    <a:schemeClr val="dk1">
                      <a:alpha val="40000"/>
                    </a:schemeClr>
                  </a:outerShdw>
                </a:effectLst>
                <a:latin typeface="メイリオ" panose="020B0604030504040204" pitchFamily="50" charset="-128"/>
                <a:ea typeface="メイリオ" panose="020B0604030504040204" pitchFamily="50" charset="-128"/>
                <a:cs typeface="Times New Roman" panose="02020603050405020304" pitchFamily="18" charset="0"/>
              </a:rPr>
              <a:t>過去の災害の教訓の反映</a:t>
            </a:r>
            <a:endParaRPr lang="ja-JP" sz="1600" kern="100" dirty="0">
              <a:ln w="0"/>
              <a:solidFill>
                <a:schemeClr val="tx1"/>
              </a:solidFill>
              <a:effectLst>
                <a:outerShdw blurRad="38100" dist="19050" dir="2700000" algn="tl" rotWithShape="0">
                  <a:schemeClr val="dk1">
                    <a:alpha val="40000"/>
                  </a:schemeClr>
                </a:outerShdw>
              </a:effectLst>
              <a:latin typeface="メイリオ" panose="020B0604030504040204" pitchFamily="50" charset="-128"/>
              <a:ea typeface="メイリオ" panose="020B0604030504040204" pitchFamily="50" charset="-128"/>
              <a:cs typeface="Times New Roman" panose="02020603050405020304" pitchFamily="18" charset="0"/>
            </a:endParaRPr>
          </a:p>
        </p:txBody>
      </p:sp>
    </p:spTree>
    <p:extLst>
      <p:ext uri="{BB962C8B-B14F-4D97-AF65-F5344CB8AC3E}">
        <p14:creationId xmlns:p14="http://schemas.microsoft.com/office/powerpoint/2010/main" val="406303741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Retrospect</Template>
  <TotalTime>0</TotalTime>
  <Words>1199</Words>
  <Application>Microsoft Office PowerPoint</Application>
  <PresentationFormat>A3 297x420 mm</PresentationFormat>
  <Paragraphs>126</Paragraphs>
  <Slides>2</Slides>
  <Notes>2</Notes>
  <HiddenSlides>0</HiddenSlides>
  <MMClips>0</MMClips>
  <ScaleCrop>false</ScaleCrop>
  <HeadingPairs>
    <vt:vector size="6" baseType="variant">
      <vt:variant>
        <vt:lpstr>使用されているフォント</vt:lpstr>
      </vt:variant>
      <vt:variant>
        <vt:i4>12</vt:i4>
      </vt:variant>
      <vt:variant>
        <vt:lpstr>テーマ</vt:lpstr>
      </vt:variant>
      <vt:variant>
        <vt:i4>1</vt:i4>
      </vt:variant>
      <vt:variant>
        <vt:lpstr>スライド タイトル</vt:lpstr>
      </vt:variant>
      <vt:variant>
        <vt:i4>2</vt:i4>
      </vt:variant>
    </vt:vector>
  </HeadingPairs>
  <TitlesOfParts>
    <vt:vector size="15" baseType="lpstr">
      <vt:lpstr>BIZ UDゴシック</vt:lpstr>
      <vt:lpstr>HGPｺﾞｼｯｸE</vt:lpstr>
      <vt:lpstr>HGSｺﾞｼｯｸE</vt:lpstr>
      <vt:lpstr>HGSｺﾞｼｯｸM</vt:lpstr>
      <vt:lpstr>ＭＳ Ｐゴシック</vt:lpstr>
      <vt:lpstr>メイリオ</vt:lpstr>
      <vt:lpstr>游ゴシック</vt:lpstr>
      <vt:lpstr>游ゴシック Light</vt:lpstr>
      <vt:lpstr>游明朝</vt:lpstr>
      <vt:lpstr>Arial</vt:lpstr>
      <vt:lpstr>Calibri</vt:lpstr>
      <vt:lpstr>Times New Roman</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revision>1</cp:revision>
  <dcterms:modified xsi:type="dcterms:W3CDTF">2021-08-15T02:49:30Z</dcterms:modified>
</cp:coreProperties>
</file>