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9730A5-54DC-415E-8E7E-353FFB590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948D69D-1EA1-47FD-B8A3-54C9390DC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EBDF39A-B92D-40DC-B1EA-4133888A9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8839B-26EA-49C0-989B-2962B5B73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8AA367-CB1B-4B26-8D88-68EA18412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726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C385FF-4110-4CF6-8DCB-09A00E6D9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AE863A-4117-4C95-8A96-A4AE3E446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7DC3FE-D486-4629-963A-6442C732E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8E6E46-A57E-40BE-BE5E-3C93B8A6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DB7D83-6547-4760-A85F-347BAB1C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191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B78919-90E0-4C25-A780-60B9EF56E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91A87A-FD06-4B46-ACEB-223961F4B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E78E318-1491-436A-B011-08FCA5502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C79B99-F9DF-43CE-8EF6-A260329A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F384B3-2993-41F9-A29E-9FEF7D999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53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69914A-6B68-4C9F-B339-6A4536235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401683-8C3B-4E61-87F8-F316374AD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2857C6-6DEB-4F84-B9C9-5FD5F904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0E4605-C9E2-42D7-B6D8-4FF989B24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B31742-0BD8-41EE-B0DE-D4B24F8D3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1137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63D65F-5FA9-4755-886F-F8D388C7E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DBC25D-F8B2-4DC9-BE0B-641424B58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71CAD5-14AE-4993-B807-8C6AD44D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22AAB2-5984-43E3-9F21-3AC4829C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7A7584-6413-4994-A3E5-751AD4CD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04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F22B2B-650B-4AB3-9D43-0BFBF2550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970398-AF83-4E94-B4D0-3FAB9143D5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919BD46-D4CF-406F-A8F3-7A8EBCD05C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C1D3C8-1C38-4849-92EF-76BFECAD6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82AD92-A9EA-48E7-8F1A-F776690EB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3A78AF-5F1E-4849-8D3C-407C4942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14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587142-A563-4CD6-953D-85CFF738C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48BB82-3CA1-4643-964F-2FF4138FAC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765894E-13E3-4A94-B6C2-39ED784B15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BA7586-5E18-4687-891D-2753FC8967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AB1CFC5-55F4-4783-A4BD-94E327A18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428180-ADD0-4CBA-8527-6934ECB7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8B68B0D-112C-4602-926A-71FEE0B57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59A807-7A4D-4CA5-8048-02A37E7C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363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4BE595-C5AC-4A32-B5E0-961A05C39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E30C631-87FB-4D6F-86AD-A9B8F86B6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0FC7F86-46C1-44FC-8716-A685C56FC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0DA12A-3DE4-4C1B-B343-160EC173A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2956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D4221C1-DB8D-43C4-9003-70A0CF42C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98FD139-6276-460D-A134-85B6CC135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32EC1DF-6A8E-455A-8F7D-74B9F458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28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500673-0FCC-450F-85E9-616A0E05A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939E8C-231D-40B0-8438-8D3490D6E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A5DCB74-306C-49BC-8C1C-8CEC05291A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B58967F-EBEA-4DB9-8787-271DE5C1C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2A66B1-2431-4A36-96C1-B36F963B1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E4DE34-2397-48EB-B70A-6515847D3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539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738DA5-CFE7-43A7-9416-0D9A51B41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19C8607-62AA-4A1D-87E3-367E5CF5D5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F8DF7D0-4F04-4B87-A837-9A34E734A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989BB0-67B4-4C42-8646-365D33150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D848-BE79-4FD7-821C-24CF3A35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0698BA-B96B-4B19-98F1-6CB05B5F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8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9770082-68E6-4939-A048-84D73A7CE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B18DDD-F1BB-4BFE-8436-8848E4FA1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C343C0-2ADF-4366-8F44-374143280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E0845-9068-48AF-80AB-944D562FC751}" type="datetimeFigureOut">
              <a:rPr kumimoji="1" lang="ja-JP" altLang="en-US" smtClean="0"/>
              <a:t>2023/3/3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5994C96-3E99-4F9E-ACE4-D8A99DB2DF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75B187-2FBB-4C8B-A1BD-3E686089C5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76ECA-6B0B-4914-9D9B-6D7309B80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72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172D407E-7BE1-4E1C-94B9-363EBD6DE9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765054"/>
              </p:ext>
            </p:extLst>
          </p:nvPr>
        </p:nvGraphicFramePr>
        <p:xfrm>
          <a:off x="219978" y="1080393"/>
          <a:ext cx="11767892" cy="571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809">
                  <a:extLst>
                    <a:ext uri="{9D8B030D-6E8A-4147-A177-3AD203B41FA5}">
                      <a16:colId xmlns:a16="http://schemas.microsoft.com/office/drawing/2014/main" val="4273723513"/>
                    </a:ext>
                  </a:extLst>
                </a:gridCol>
                <a:gridCol w="822121">
                  <a:extLst>
                    <a:ext uri="{9D8B030D-6E8A-4147-A177-3AD203B41FA5}">
                      <a16:colId xmlns:a16="http://schemas.microsoft.com/office/drawing/2014/main" val="1517856677"/>
                    </a:ext>
                  </a:extLst>
                </a:gridCol>
                <a:gridCol w="4756558">
                  <a:extLst>
                    <a:ext uri="{9D8B030D-6E8A-4147-A177-3AD203B41FA5}">
                      <a16:colId xmlns:a16="http://schemas.microsoft.com/office/drawing/2014/main" val="2352003396"/>
                    </a:ext>
                  </a:extLst>
                </a:gridCol>
                <a:gridCol w="5637404">
                  <a:extLst>
                    <a:ext uri="{9D8B030D-6E8A-4147-A177-3AD203B41FA5}">
                      <a16:colId xmlns:a16="http://schemas.microsoft.com/office/drawing/2014/main" val="327276387"/>
                    </a:ext>
                  </a:extLst>
                </a:gridCol>
              </a:tblGrid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No.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時期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質問など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対応（予定）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8232622"/>
                  </a:ext>
                </a:extLst>
              </a:tr>
              <a:tr h="70531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災害時の個別避難計画におけるスケジュールや課題など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・「居住地が浸水想定区域や土砂災害警戒区域の方」で、「障害の程度が重い方」などの優先度が高い方から計画作成に着手予定</a:t>
                      </a: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・災害時に一緒に避難所へ避難する支援者の</a:t>
                      </a:r>
                      <a:r>
                        <a:rPr kumimoji="1" lang="ja-JP" altLang="en-US" sz="14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不在等の課題を想定</a:t>
                      </a:r>
                      <a:endParaRPr kumimoji="1" lang="ja-JP" altLang="en-US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304435"/>
                  </a:ext>
                </a:extLst>
              </a:tr>
              <a:tr h="91103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9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医療的ケア児支援の現状や見えてきた課題など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・これまでにアンケート調査を実施、引き続き実態把握に努める</a:t>
                      </a: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・保護者の精神的・身体的・経済的負担や入園、入学対応等が課題</a:t>
                      </a: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・入園、入学における受入れ体制やガイドラインの作成等を検討する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000049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3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合理的配慮に係る助成金の実績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手話勉強会等への謝礼などに対象を拡大できないか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・助成内容は段差解消工事や筆談ボードの購入など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・今後の差別解消に関する施策等の評価・検証の中で議論する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947867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4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暗所視支援眼鏡の購入費の助成について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・自立促進等が認められるかなどの検討を実施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・令和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年度から助成対象とする方向で準備を進める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738298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zh-TW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手話言語条例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の</a:t>
                      </a:r>
                      <a:r>
                        <a:rPr kumimoji="1" lang="zh-TW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制定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・まずは情報保障に関する実態把握から進める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※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アンケート調査などで各障害のある方が抱える課題などを確認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275534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6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遠隔手話通訳の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導入について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・利用者の選択肢の拡大や通訳者の安全安心な環境整備の観点</a:t>
                      </a:r>
                      <a:endParaRPr kumimoji="1" lang="en-US" altLang="ja-JP" sz="14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・令和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5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年度から導入する方向で準備を進める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942152"/>
                  </a:ext>
                </a:extLst>
              </a:tr>
              <a:tr h="67257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7</a:t>
                      </a:r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12</a:t>
                      </a:r>
                      <a:r>
                        <a:rPr kumimoji="1" lang="ja-JP" altLang="en-US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農福連携の取組の推進について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</a:t>
                      </a:r>
                      <a:r>
                        <a:rPr kumimoji="1" lang="en-US" altLang="ja-JP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</a:t>
                      </a:r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月中旬に農業委員会と障害福祉事業所による意見交換を実施</a:t>
                      </a:r>
                    </a:p>
                    <a:p>
                      <a:r>
                        <a:rPr kumimoji="1" lang="ja-JP" altLang="en-US" sz="14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→すでに連携している取組もあるため、まずは見える化などに着手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983384"/>
                  </a:ext>
                </a:extLst>
              </a:tr>
            </a:tbl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380C8C-7B3D-4533-863D-9CFC85524B52}"/>
              </a:ext>
            </a:extLst>
          </p:cNvPr>
          <p:cNvSpPr/>
          <p:nvPr/>
        </p:nvSpPr>
        <p:spPr>
          <a:xfrm>
            <a:off x="234892" y="125835"/>
            <a:ext cx="10519794" cy="4935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ja-JP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日野市議会における一般質問等について</a:t>
            </a:r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B0A1808-3985-4344-B376-CC1CFF10A900}"/>
              </a:ext>
            </a:extLst>
          </p:cNvPr>
          <p:cNvSpPr/>
          <p:nvPr/>
        </p:nvSpPr>
        <p:spPr>
          <a:xfrm>
            <a:off x="200637" y="636164"/>
            <a:ext cx="7089395" cy="36282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前回協議会以降の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月及び</a:t>
            </a: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12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月議会における主な内容のみ抜粋</a:t>
            </a:r>
            <a:endParaRPr kumimoji="1" lang="ja-JP" altLang="en-US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05640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380</Words>
  <Application>Microsoft Office PowerPoint</Application>
  <PresentationFormat>ワイド画面</PresentationFormat>
  <Paragraphs>43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Administrator</cp:lastModifiedBy>
  <cp:revision>15</cp:revision>
  <dcterms:created xsi:type="dcterms:W3CDTF">2023-01-23T05:43:17Z</dcterms:created>
  <dcterms:modified xsi:type="dcterms:W3CDTF">2023-03-02T23:56:38Z</dcterms:modified>
</cp:coreProperties>
</file>